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notesSlides/notesSlide5.xml" ContentType="application/vnd.openxmlformats-officedocument.presentationml.notesSlide+xml"/>
  <Override PartName="/ppt/diagrams/colors4.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4"/>
  </p:notesMasterIdLst>
  <p:sldIdLst>
    <p:sldId id="256" r:id="rId2"/>
    <p:sldId id="260" r:id="rId3"/>
    <p:sldId id="261" r:id="rId4"/>
    <p:sldId id="264" r:id="rId5"/>
    <p:sldId id="265" r:id="rId6"/>
    <p:sldId id="266" r:id="rId7"/>
    <p:sldId id="257" r:id="rId8"/>
    <p:sldId id="262" r:id="rId9"/>
    <p:sldId id="258" r:id="rId10"/>
    <p:sldId id="259" r:id="rId11"/>
    <p:sldId id="267" r:id="rId12"/>
    <p:sldId id="268"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00"/>
    <a:srgbClr val="FFCC00"/>
    <a:srgbClr val="FF0066"/>
    <a:srgbClr val="FF6600"/>
    <a:srgbClr val="00FFCC"/>
    <a:srgbClr val="66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p:scale>
          <a:sx n="70" d="100"/>
          <a:sy n="70" d="100"/>
        </p:scale>
        <p:origin x="-1614" y="-29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diagrams/_rels/data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hyperlink" Target="http://es.wikipedia.org/wiki/Argumento_ontol%C3%B3gico" TargetMode="External"/><Relationship Id="rId4"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8ABD06-F155-49EF-A681-FAFDD1D7D896}"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s-ES"/>
        </a:p>
      </dgm:t>
    </dgm:pt>
    <dgm:pt modelId="{F10A5B9A-ED04-4981-8D3E-D46C118A6E49}">
      <dgm:prSet phldrT="[Texto]"/>
      <dgm:spPr/>
      <dgm:t>
        <a:bodyPr/>
        <a:lstStyle/>
        <a:p>
          <a:r>
            <a:rPr lang="es-ES" dirty="0" smtClean="0"/>
            <a:t>EL NEOPLATISMO</a:t>
          </a:r>
          <a:endParaRPr lang="es-ES" dirty="0"/>
        </a:p>
      </dgm:t>
    </dgm:pt>
    <dgm:pt modelId="{A83D11C3-DB9F-45D9-83AB-6CB4E415D040}" type="parTrans" cxnId="{63FB440D-1C68-45EC-817C-FD4B29462A4D}">
      <dgm:prSet/>
      <dgm:spPr/>
      <dgm:t>
        <a:bodyPr/>
        <a:lstStyle/>
        <a:p>
          <a:endParaRPr lang="es-ES"/>
        </a:p>
      </dgm:t>
    </dgm:pt>
    <dgm:pt modelId="{B9329C31-F217-4236-85FC-8E67531D1DE9}" type="sibTrans" cxnId="{63FB440D-1C68-45EC-817C-FD4B29462A4D}">
      <dgm:prSet/>
      <dgm:spPr/>
      <dgm:t>
        <a:bodyPr/>
        <a:lstStyle/>
        <a:p>
          <a:endParaRPr lang="es-ES"/>
        </a:p>
      </dgm:t>
    </dgm:pt>
    <dgm:pt modelId="{091D8483-1BFD-4633-870D-2F8462775B93}">
      <dgm:prSet phldrT="[Texto]" custT="1"/>
      <dgm:spPr>
        <a:solidFill>
          <a:srgbClr val="993300"/>
        </a:solidFill>
        <a:ln>
          <a:solidFill>
            <a:schemeClr val="bg1"/>
          </a:solidFill>
        </a:ln>
      </dgm:spPr>
      <dgm:t>
        <a:bodyPr/>
        <a:lstStyle/>
        <a:p>
          <a:r>
            <a:rPr lang="es-ES" sz="1800" dirty="0" smtClean="0">
              <a:latin typeface="Papyrus" pitchFamily="66" charset="0"/>
            </a:rPr>
            <a:t>Buscaba la distinción  entre el mundo de las ideas y el mundo sensible.</a:t>
          </a:r>
          <a:endParaRPr lang="es-ES" sz="1800" dirty="0">
            <a:latin typeface="Papyrus" pitchFamily="66" charset="0"/>
          </a:endParaRPr>
        </a:p>
      </dgm:t>
    </dgm:pt>
    <dgm:pt modelId="{8FB79AB2-33AF-4521-8488-A70F77CEE97C}" type="parTrans" cxnId="{009204DE-2196-4016-A70F-ADB222086097}">
      <dgm:prSet/>
      <dgm:spPr/>
      <dgm:t>
        <a:bodyPr/>
        <a:lstStyle/>
        <a:p>
          <a:endParaRPr lang="es-ES"/>
        </a:p>
      </dgm:t>
    </dgm:pt>
    <dgm:pt modelId="{C3E1D9D0-2819-40F4-89B0-18FBB8E6E7CE}" type="sibTrans" cxnId="{009204DE-2196-4016-A70F-ADB222086097}">
      <dgm:prSet/>
      <dgm:spPr/>
      <dgm:t>
        <a:bodyPr/>
        <a:lstStyle/>
        <a:p>
          <a:endParaRPr lang="es-ES"/>
        </a:p>
      </dgm:t>
    </dgm:pt>
    <dgm:pt modelId="{4B583F5C-4E0C-43C1-A88D-2253CE6D0F53}">
      <dgm:prSet phldrT="[Texto]"/>
      <dgm:spPr/>
      <dgm:t>
        <a:bodyPr/>
        <a:lstStyle/>
        <a:p>
          <a:r>
            <a:rPr lang="es-ES" dirty="0" smtClean="0"/>
            <a:t>EL ARISTOTELISMO</a:t>
          </a:r>
          <a:endParaRPr lang="es-ES" dirty="0"/>
        </a:p>
      </dgm:t>
    </dgm:pt>
    <dgm:pt modelId="{7208D00A-8D03-4A27-8E63-3ACDA5830A54}" type="parTrans" cxnId="{D45CD1EA-9891-45AE-91E4-4EA7EBE1431F}">
      <dgm:prSet/>
      <dgm:spPr/>
      <dgm:t>
        <a:bodyPr/>
        <a:lstStyle/>
        <a:p>
          <a:endParaRPr lang="es-ES"/>
        </a:p>
      </dgm:t>
    </dgm:pt>
    <dgm:pt modelId="{31FC8DB9-C5D9-4FF7-8FEE-0C2A3E85F289}" type="sibTrans" cxnId="{D45CD1EA-9891-45AE-91E4-4EA7EBE1431F}">
      <dgm:prSet/>
      <dgm:spPr/>
      <dgm:t>
        <a:bodyPr/>
        <a:lstStyle/>
        <a:p>
          <a:endParaRPr lang="es-ES"/>
        </a:p>
      </dgm:t>
    </dgm:pt>
    <dgm:pt modelId="{2DC936B4-A74F-4CEC-B352-7870BBAF91BF}">
      <dgm:prSet phldrT="[Texto]"/>
      <dgm:spPr>
        <a:solidFill>
          <a:srgbClr val="993300"/>
        </a:solidFill>
      </dgm:spPr>
      <dgm:t>
        <a:bodyPr/>
        <a:lstStyle/>
        <a:p>
          <a:endParaRPr lang="es-ES" sz="3100" dirty="0"/>
        </a:p>
      </dgm:t>
    </dgm:pt>
    <dgm:pt modelId="{0ACD4E9F-F541-48F6-92A4-12EDD47DEDA7}" type="parTrans" cxnId="{20DF45F3-B448-4839-A681-427FAF2646CE}">
      <dgm:prSet/>
      <dgm:spPr/>
      <dgm:t>
        <a:bodyPr/>
        <a:lstStyle/>
        <a:p>
          <a:endParaRPr lang="es-ES"/>
        </a:p>
      </dgm:t>
    </dgm:pt>
    <dgm:pt modelId="{64D2231B-81B9-420B-9B24-8E2B48BF36C2}" type="sibTrans" cxnId="{20DF45F3-B448-4839-A681-427FAF2646CE}">
      <dgm:prSet/>
      <dgm:spPr/>
      <dgm:t>
        <a:bodyPr/>
        <a:lstStyle/>
        <a:p>
          <a:endParaRPr lang="es-ES"/>
        </a:p>
      </dgm:t>
    </dgm:pt>
    <dgm:pt modelId="{790124C8-B81E-46D0-8F72-021048AA7AE7}">
      <dgm:prSet phldrT="[Texto]"/>
      <dgm:spPr/>
      <dgm:t>
        <a:bodyPr/>
        <a:lstStyle/>
        <a:p>
          <a:r>
            <a:rPr lang="es-ES" dirty="0" smtClean="0"/>
            <a:t>EL ESTOICISMO</a:t>
          </a:r>
          <a:endParaRPr lang="es-ES" dirty="0"/>
        </a:p>
      </dgm:t>
    </dgm:pt>
    <dgm:pt modelId="{AA6D4230-3119-451F-94C9-C6E6855E5413}" type="parTrans" cxnId="{F3B1FC1B-8B5D-4D4E-BCD0-66E7BDF2888F}">
      <dgm:prSet/>
      <dgm:spPr/>
      <dgm:t>
        <a:bodyPr/>
        <a:lstStyle/>
        <a:p>
          <a:endParaRPr lang="es-ES"/>
        </a:p>
      </dgm:t>
    </dgm:pt>
    <dgm:pt modelId="{5D52861A-3A3E-4A1E-B829-A7E9FF280E6C}" type="sibTrans" cxnId="{F3B1FC1B-8B5D-4D4E-BCD0-66E7BDF2888F}">
      <dgm:prSet/>
      <dgm:spPr/>
      <dgm:t>
        <a:bodyPr/>
        <a:lstStyle/>
        <a:p>
          <a:endParaRPr lang="es-ES"/>
        </a:p>
      </dgm:t>
    </dgm:pt>
    <dgm:pt modelId="{9E0C88C0-2EF3-4E62-8022-A08E61D3DDD1}">
      <dgm:prSet phldrT="[Texto]" custT="1"/>
      <dgm:spPr>
        <a:solidFill>
          <a:srgbClr val="993300"/>
        </a:solidFill>
      </dgm:spPr>
      <dgm:t>
        <a:bodyPr/>
        <a:lstStyle/>
        <a:p>
          <a:r>
            <a:rPr lang="es-ES" sz="1400" dirty="0" smtClean="0">
              <a:latin typeface="Papyrus" pitchFamily="66" charset="0"/>
            </a:rPr>
            <a:t>Filosofía ética posterior a Platón </a:t>
          </a:r>
          <a:endParaRPr lang="es-ES" sz="1400" dirty="0">
            <a:latin typeface="Papyrus" pitchFamily="66" charset="0"/>
          </a:endParaRPr>
        </a:p>
      </dgm:t>
    </dgm:pt>
    <dgm:pt modelId="{17ED591E-4C1D-4FCC-B6CA-6368FBC91AF6}" type="parTrans" cxnId="{8C1E670C-A358-4584-BC8D-AB82CFBD6B84}">
      <dgm:prSet/>
      <dgm:spPr/>
      <dgm:t>
        <a:bodyPr/>
        <a:lstStyle/>
        <a:p>
          <a:endParaRPr lang="es-ES"/>
        </a:p>
      </dgm:t>
    </dgm:pt>
    <dgm:pt modelId="{8125E549-6A3E-48CE-AFE8-495B351EB53F}" type="sibTrans" cxnId="{8C1E670C-A358-4584-BC8D-AB82CFBD6B84}">
      <dgm:prSet/>
      <dgm:spPr/>
      <dgm:t>
        <a:bodyPr/>
        <a:lstStyle/>
        <a:p>
          <a:endParaRPr lang="es-ES"/>
        </a:p>
      </dgm:t>
    </dgm:pt>
    <dgm:pt modelId="{76344D3B-E0FC-4974-BFFC-119BA1F64172}">
      <dgm:prSet phldrT="[Texto]" custT="1"/>
      <dgm:spPr>
        <a:solidFill>
          <a:srgbClr val="993300"/>
        </a:solidFill>
        <a:ln>
          <a:solidFill>
            <a:schemeClr val="bg1"/>
          </a:solidFill>
        </a:ln>
      </dgm:spPr>
      <dgm:t>
        <a:bodyPr/>
        <a:lstStyle/>
        <a:p>
          <a:r>
            <a:rPr lang="es-ES" sz="1800" dirty="0" smtClean="0">
              <a:latin typeface="Papyrus" pitchFamily="66" charset="0"/>
            </a:rPr>
            <a:t>Quiere  identificar lo sobrenatural , lo divino, la salvación eterna con el mundo de las ideas.</a:t>
          </a:r>
          <a:endParaRPr lang="es-ES" sz="1800" dirty="0">
            <a:latin typeface="Papyrus" pitchFamily="66" charset="0"/>
          </a:endParaRPr>
        </a:p>
      </dgm:t>
    </dgm:pt>
    <dgm:pt modelId="{A9E731A7-C360-4F2A-8684-6AB2BA8C2A58}" type="parTrans" cxnId="{2FEA9D62-DD2E-48B4-BBE8-D811C4F65B60}">
      <dgm:prSet/>
      <dgm:spPr/>
      <dgm:t>
        <a:bodyPr/>
        <a:lstStyle/>
        <a:p>
          <a:endParaRPr lang="es-ES"/>
        </a:p>
      </dgm:t>
    </dgm:pt>
    <dgm:pt modelId="{15A37B56-25E3-41E5-9F35-729EE1018DF2}" type="sibTrans" cxnId="{2FEA9D62-DD2E-48B4-BBE8-D811C4F65B60}">
      <dgm:prSet/>
      <dgm:spPr/>
      <dgm:t>
        <a:bodyPr/>
        <a:lstStyle/>
        <a:p>
          <a:endParaRPr lang="es-ES"/>
        </a:p>
      </dgm:t>
    </dgm:pt>
    <dgm:pt modelId="{6090F48F-0587-4A57-AF08-BDD65D4B533E}">
      <dgm:prSet phldrT="[Texto]" custT="1"/>
      <dgm:spPr>
        <a:solidFill>
          <a:srgbClr val="993300"/>
        </a:solidFill>
      </dgm:spPr>
      <dgm:t>
        <a:bodyPr/>
        <a:lstStyle/>
        <a:p>
          <a:r>
            <a:rPr lang="es-ES" sz="1800" dirty="0" smtClean="0">
              <a:latin typeface="Papyrus" pitchFamily="66" charset="0"/>
            </a:rPr>
            <a:t>Era  difícil de cristianizar por su empirismo y “ materialismo</a:t>
          </a:r>
          <a:r>
            <a:rPr lang="es-ES" sz="1800" dirty="0" smtClean="0"/>
            <a:t>”.</a:t>
          </a:r>
          <a:endParaRPr lang="es-ES" sz="1800" dirty="0"/>
        </a:p>
      </dgm:t>
    </dgm:pt>
    <dgm:pt modelId="{45999626-897A-4300-8833-BC560BDF8DD9}" type="sibTrans" cxnId="{8600882A-051A-4DCA-BE0E-108B9AFEA91E}">
      <dgm:prSet/>
      <dgm:spPr/>
      <dgm:t>
        <a:bodyPr/>
        <a:lstStyle/>
        <a:p>
          <a:endParaRPr lang="es-ES"/>
        </a:p>
      </dgm:t>
    </dgm:pt>
    <dgm:pt modelId="{680C2EFA-EF42-4996-9845-6169E183C18E}" type="parTrans" cxnId="{8600882A-051A-4DCA-BE0E-108B9AFEA91E}">
      <dgm:prSet/>
      <dgm:spPr/>
      <dgm:t>
        <a:bodyPr/>
        <a:lstStyle/>
        <a:p>
          <a:endParaRPr lang="es-ES"/>
        </a:p>
      </dgm:t>
    </dgm:pt>
    <dgm:pt modelId="{7BACAAF0-4239-4C9F-9819-50C98C06C611}">
      <dgm:prSet phldrT="[Texto]" custT="1"/>
      <dgm:spPr>
        <a:solidFill>
          <a:srgbClr val="993300"/>
        </a:solidFill>
      </dgm:spPr>
      <dgm:t>
        <a:bodyPr/>
        <a:lstStyle/>
        <a:p>
          <a:r>
            <a:rPr lang="es-ES" sz="1400" dirty="0" smtClean="0">
              <a:latin typeface="Papyrus" pitchFamily="66" charset="0"/>
            </a:rPr>
            <a:t>Principal representante Seneca , que propugnaba el dominio de la razón sobre las inclinaciones naturales del hombre, en contra de  los hedonistas, epicureístas, que afirmaban que el fin del hombre era la felicidad de los placeres.</a:t>
          </a:r>
          <a:endParaRPr lang="es-ES" sz="1400" dirty="0">
            <a:latin typeface="Papyrus" pitchFamily="66" charset="0"/>
          </a:endParaRPr>
        </a:p>
      </dgm:t>
    </dgm:pt>
    <dgm:pt modelId="{D0618AE6-5053-43AE-A18B-3E2A35E552CC}" type="parTrans" cxnId="{9D450286-46B6-40A0-A8A7-C564981D4062}">
      <dgm:prSet/>
      <dgm:spPr/>
      <dgm:t>
        <a:bodyPr/>
        <a:lstStyle/>
        <a:p>
          <a:endParaRPr lang="es-ES"/>
        </a:p>
      </dgm:t>
    </dgm:pt>
    <dgm:pt modelId="{5EBA77E7-D765-4C57-B4D9-6270FBEE3B2D}" type="sibTrans" cxnId="{9D450286-46B6-40A0-A8A7-C564981D4062}">
      <dgm:prSet/>
      <dgm:spPr/>
      <dgm:t>
        <a:bodyPr/>
        <a:lstStyle/>
        <a:p>
          <a:endParaRPr lang="es-ES"/>
        </a:p>
      </dgm:t>
    </dgm:pt>
    <dgm:pt modelId="{555EE20A-F6B5-4D69-87C4-10A7984B4F03}" type="pres">
      <dgm:prSet presAssocID="{898ABD06-F155-49EF-A681-FAFDD1D7D896}" presName="linearFlow" presStyleCnt="0">
        <dgm:presLayoutVars>
          <dgm:dir/>
          <dgm:animLvl val="lvl"/>
          <dgm:resizeHandles/>
        </dgm:presLayoutVars>
      </dgm:prSet>
      <dgm:spPr/>
      <dgm:t>
        <a:bodyPr/>
        <a:lstStyle/>
        <a:p>
          <a:endParaRPr lang="es-ES"/>
        </a:p>
      </dgm:t>
    </dgm:pt>
    <dgm:pt modelId="{389CC32D-E15E-4FDA-A37B-1B19A0EBCF19}" type="pres">
      <dgm:prSet presAssocID="{F10A5B9A-ED04-4981-8D3E-D46C118A6E49}" presName="compositeNode" presStyleCnt="0">
        <dgm:presLayoutVars>
          <dgm:bulletEnabled val="1"/>
        </dgm:presLayoutVars>
      </dgm:prSet>
      <dgm:spPr/>
    </dgm:pt>
    <dgm:pt modelId="{52333EF6-7ABE-4D8B-83BA-ECF43EAC20AE}" type="pres">
      <dgm:prSet presAssocID="{F10A5B9A-ED04-4981-8D3E-D46C118A6E49}" presName="image" presStyleLbl="fgImgPlace1" presStyleIdx="0" presStyleCnt="3" custScaleX="64332" custLinFactNeighborX="-15644" custLinFactNeighborY="-14431"/>
      <dgm:spPr/>
    </dgm:pt>
    <dgm:pt modelId="{42A4037F-C128-4275-8BA1-4D83AD0345FA}" type="pres">
      <dgm:prSet presAssocID="{F10A5B9A-ED04-4981-8D3E-D46C118A6E49}" presName="childNode" presStyleLbl="node1" presStyleIdx="0" presStyleCnt="3" custScaleX="108703" custScaleY="128205" custLinFactNeighborX="3654" custLinFactNeighborY="0">
        <dgm:presLayoutVars>
          <dgm:bulletEnabled val="1"/>
        </dgm:presLayoutVars>
      </dgm:prSet>
      <dgm:spPr/>
      <dgm:t>
        <a:bodyPr/>
        <a:lstStyle/>
        <a:p>
          <a:endParaRPr lang="es-ES"/>
        </a:p>
      </dgm:t>
    </dgm:pt>
    <dgm:pt modelId="{8C751985-961B-42BA-B565-7027A455D438}" type="pres">
      <dgm:prSet presAssocID="{F10A5B9A-ED04-4981-8D3E-D46C118A6E49}" presName="parentNode" presStyleLbl="revTx" presStyleIdx="0" presStyleCnt="3">
        <dgm:presLayoutVars>
          <dgm:chMax val="0"/>
          <dgm:bulletEnabled val="1"/>
        </dgm:presLayoutVars>
      </dgm:prSet>
      <dgm:spPr/>
      <dgm:t>
        <a:bodyPr/>
        <a:lstStyle/>
        <a:p>
          <a:endParaRPr lang="es-ES"/>
        </a:p>
      </dgm:t>
    </dgm:pt>
    <dgm:pt modelId="{FEA26A4C-748B-4A98-8316-4AD5EDD5124D}" type="pres">
      <dgm:prSet presAssocID="{B9329C31-F217-4236-85FC-8E67531D1DE9}" presName="sibTrans" presStyleCnt="0"/>
      <dgm:spPr/>
    </dgm:pt>
    <dgm:pt modelId="{819D7E0D-C424-4CB0-AFB2-2ECE3DB407F7}" type="pres">
      <dgm:prSet presAssocID="{4B583F5C-4E0C-43C1-A88D-2253CE6D0F53}" presName="compositeNode" presStyleCnt="0">
        <dgm:presLayoutVars>
          <dgm:bulletEnabled val="1"/>
        </dgm:presLayoutVars>
      </dgm:prSet>
      <dgm:spPr/>
    </dgm:pt>
    <dgm:pt modelId="{B97B5147-34E2-44EC-BD41-FC9305E7E378}" type="pres">
      <dgm:prSet presAssocID="{4B583F5C-4E0C-43C1-A88D-2253CE6D0F53}" presName="image" presStyleLbl="fgImgPlace1" presStyleIdx="1" presStyleCnt="3"/>
      <dgm:spPr>
        <a:blipFill rotWithShape="0">
          <a:blip xmlns:r="http://schemas.openxmlformats.org/officeDocument/2006/relationships" r:embed="rId1"/>
          <a:stretch>
            <a:fillRect/>
          </a:stretch>
        </a:blipFill>
      </dgm:spPr>
    </dgm:pt>
    <dgm:pt modelId="{0346DA3E-F094-4602-B094-A478D8515720}" type="pres">
      <dgm:prSet presAssocID="{4B583F5C-4E0C-43C1-A88D-2253CE6D0F53}" presName="childNode" presStyleLbl="node1" presStyleIdx="1" presStyleCnt="3" custScaleX="108467" custScaleY="124848" custLinFactNeighborX="10994" custLinFactNeighborY="627">
        <dgm:presLayoutVars>
          <dgm:bulletEnabled val="1"/>
        </dgm:presLayoutVars>
      </dgm:prSet>
      <dgm:spPr/>
      <dgm:t>
        <a:bodyPr/>
        <a:lstStyle/>
        <a:p>
          <a:endParaRPr lang="es-ES"/>
        </a:p>
      </dgm:t>
    </dgm:pt>
    <dgm:pt modelId="{DEBA8393-E35D-4088-B9EA-4652BF7B961C}" type="pres">
      <dgm:prSet presAssocID="{4B583F5C-4E0C-43C1-A88D-2253CE6D0F53}" presName="parentNode" presStyleLbl="revTx" presStyleIdx="1" presStyleCnt="3">
        <dgm:presLayoutVars>
          <dgm:chMax val="0"/>
          <dgm:bulletEnabled val="1"/>
        </dgm:presLayoutVars>
      </dgm:prSet>
      <dgm:spPr/>
      <dgm:t>
        <a:bodyPr/>
        <a:lstStyle/>
        <a:p>
          <a:endParaRPr lang="es-ES"/>
        </a:p>
      </dgm:t>
    </dgm:pt>
    <dgm:pt modelId="{81B5A70C-8E74-4563-BC54-9F88E99A40B8}" type="pres">
      <dgm:prSet presAssocID="{31FC8DB9-C5D9-4FF7-8FEE-0C2A3E85F289}" presName="sibTrans" presStyleCnt="0"/>
      <dgm:spPr/>
    </dgm:pt>
    <dgm:pt modelId="{8C25B5A4-9D77-4ED1-BC49-9E9229F38898}" type="pres">
      <dgm:prSet presAssocID="{790124C8-B81E-46D0-8F72-021048AA7AE7}" presName="compositeNode" presStyleCnt="0">
        <dgm:presLayoutVars>
          <dgm:bulletEnabled val="1"/>
        </dgm:presLayoutVars>
      </dgm:prSet>
      <dgm:spPr/>
    </dgm:pt>
    <dgm:pt modelId="{AD7BBA28-E1F0-49E3-8039-9865D4CB4409}" type="pres">
      <dgm:prSet presAssocID="{790124C8-B81E-46D0-8F72-021048AA7AE7}" presName="image" presStyleLbl="fgImgPlace1" presStyleIdx="2" presStyleCnt="3" custLinFactNeighborX="-13850" custLinFactNeighborY="-5302"/>
      <dgm:spPr>
        <a:blipFill rotWithShape="0">
          <a:blip xmlns:r="http://schemas.openxmlformats.org/officeDocument/2006/relationships" r:embed="rId2"/>
          <a:stretch>
            <a:fillRect/>
          </a:stretch>
        </a:blipFill>
      </dgm:spPr>
    </dgm:pt>
    <dgm:pt modelId="{511E5442-CF96-4F16-AB5D-CB013AE885F8}" type="pres">
      <dgm:prSet presAssocID="{790124C8-B81E-46D0-8F72-021048AA7AE7}" presName="childNode" presStyleLbl="node1" presStyleIdx="2" presStyleCnt="3" custScaleX="92762" custScaleY="128205" custLinFactNeighborX="2649" custLinFactNeighborY="-12199">
        <dgm:presLayoutVars>
          <dgm:bulletEnabled val="1"/>
        </dgm:presLayoutVars>
      </dgm:prSet>
      <dgm:spPr/>
      <dgm:t>
        <a:bodyPr/>
        <a:lstStyle/>
        <a:p>
          <a:endParaRPr lang="es-ES"/>
        </a:p>
      </dgm:t>
    </dgm:pt>
    <dgm:pt modelId="{BC6746DE-53D4-4D4E-8D79-57FA6192E142}" type="pres">
      <dgm:prSet presAssocID="{790124C8-B81E-46D0-8F72-021048AA7AE7}" presName="parentNode" presStyleLbl="revTx" presStyleIdx="2" presStyleCnt="3">
        <dgm:presLayoutVars>
          <dgm:chMax val="0"/>
          <dgm:bulletEnabled val="1"/>
        </dgm:presLayoutVars>
      </dgm:prSet>
      <dgm:spPr/>
      <dgm:t>
        <a:bodyPr/>
        <a:lstStyle/>
        <a:p>
          <a:endParaRPr lang="es-ES"/>
        </a:p>
      </dgm:t>
    </dgm:pt>
  </dgm:ptLst>
  <dgm:cxnLst>
    <dgm:cxn modelId="{485312F9-BAD2-49AA-8A3A-F4D2C3ACD37B}" type="presOf" srcId="{4B583F5C-4E0C-43C1-A88D-2253CE6D0F53}" destId="{DEBA8393-E35D-4088-B9EA-4652BF7B961C}" srcOrd="0" destOrd="0" presId="urn:microsoft.com/office/officeart/2005/8/layout/hList2"/>
    <dgm:cxn modelId="{F4AB123A-3716-47DC-8989-31BC4EF6F1D4}" type="presOf" srcId="{9E0C88C0-2EF3-4E62-8022-A08E61D3DDD1}" destId="{511E5442-CF96-4F16-AB5D-CB013AE885F8}" srcOrd="0" destOrd="0" presId="urn:microsoft.com/office/officeart/2005/8/layout/hList2"/>
    <dgm:cxn modelId="{20DF45F3-B448-4839-A681-427FAF2646CE}" srcId="{4B583F5C-4E0C-43C1-A88D-2253CE6D0F53}" destId="{2DC936B4-A74F-4CEC-B352-7870BBAF91BF}" srcOrd="0" destOrd="0" parTransId="{0ACD4E9F-F541-48F6-92A4-12EDD47DEDA7}" sibTransId="{64D2231B-81B9-420B-9B24-8E2B48BF36C2}"/>
    <dgm:cxn modelId="{8C1E670C-A358-4584-BC8D-AB82CFBD6B84}" srcId="{790124C8-B81E-46D0-8F72-021048AA7AE7}" destId="{9E0C88C0-2EF3-4E62-8022-A08E61D3DDD1}" srcOrd="0" destOrd="0" parTransId="{17ED591E-4C1D-4FCC-B6CA-6368FBC91AF6}" sibTransId="{8125E549-6A3E-48CE-AFE8-495B351EB53F}"/>
    <dgm:cxn modelId="{DBDD1E8C-E068-4BC1-A521-300B02B9D7FA}" type="presOf" srcId="{2DC936B4-A74F-4CEC-B352-7870BBAF91BF}" destId="{0346DA3E-F094-4602-B094-A478D8515720}" srcOrd="0" destOrd="0" presId="urn:microsoft.com/office/officeart/2005/8/layout/hList2"/>
    <dgm:cxn modelId="{AB1599F4-C8B3-49BD-A465-B714E361D552}" type="presOf" srcId="{898ABD06-F155-49EF-A681-FAFDD1D7D896}" destId="{555EE20A-F6B5-4D69-87C4-10A7984B4F03}" srcOrd="0" destOrd="0" presId="urn:microsoft.com/office/officeart/2005/8/layout/hList2"/>
    <dgm:cxn modelId="{9D450286-46B6-40A0-A8A7-C564981D4062}" srcId="{790124C8-B81E-46D0-8F72-021048AA7AE7}" destId="{7BACAAF0-4239-4C9F-9819-50C98C06C611}" srcOrd="1" destOrd="0" parTransId="{D0618AE6-5053-43AE-A18B-3E2A35E552CC}" sibTransId="{5EBA77E7-D765-4C57-B4D9-6270FBEE3B2D}"/>
    <dgm:cxn modelId="{C52A4FC6-8983-4062-94D2-7135C3B9ECB6}" type="presOf" srcId="{76344D3B-E0FC-4974-BFFC-119BA1F64172}" destId="{42A4037F-C128-4275-8BA1-4D83AD0345FA}" srcOrd="0" destOrd="1" presId="urn:microsoft.com/office/officeart/2005/8/layout/hList2"/>
    <dgm:cxn modelId="{89BB5982-D5A9-44C9-964F-4DEAC5774A0C}" type="presOf" srcId="{6090F48F-0587-4A57-AF08-BDD65D4B533E}" destId="{0346DA3E-F094-4602-B094-A478D8515720}" srcOrd="0" destOrd="1" presId="urn:microsoft.com/office/officeart/2005/8/layout/hList2"/>
    <dgm:cxn modelId="{009204DE-2196-4016-A70F-ADB222086097}" srcId="{F10A5B9A-ED04-4981-8D3E-D46C118A6E49}" destId="{091D8483-1BFD-4633-870D-2F8462775B93}" srcOrd="0" destOrd="0" parTransId="{8FB79AB2-33AF-4521-8488-A70F77CEE97C}" sibTransId="{C3E1D9D0-2819-40F4-89B0-18FBB8E6E7CE}"/>
    <dgm:cxn modelId="{8600882A-051A-4DCA-BE0E-108B9AFEA91E}" srcId="{4B583F5C-4E0C-43C1-A88D-2253CE6D0F53}" destId="{6090F48F-0587-4A57-AF08-BDD65D4B533E}" srcOrd="1" destOrd="0" parTransId="{680C2EFA-EF42-4996-9845-6169E183C18E}" sibTransId="{45999626-897A-4300-8833-BC560BDF8DD9}"/>
    <dgm:cxn modelId="{B1C75EFE-A095-4A73-B893-6020EC692A33}" type="presOf" srcId="{091D8483-1BFD-4633-870D-2F8462775B93}" destId="{42A4037F-C128-4275-8BA1-4D83AD0345FA}" srcOrd="0" destOrd="0" presId="urn:microsoft.com/office/officeart/2005/8/layout/hList2"/>
    <dgm:cxn modelId="{4FEB4614-209F-406B-8070-8C89C4C2F597}" type="presOf" srcId="{790124C8-B81E-46D0-8F72-021048AA7AE7}" destId="{BC6746DE-53D4-4D4E-8D79-57FA6192E142}" srcOrd="0" destOrd="0" presId="urn:microsoft.com/office/officeart/2005/8/layout/hList2"/>
    <dgm:cxn modelId="{F3B1FC1B-8B5D-4D4E-BCD0-66E7BDF2888F}" srcId="{898ABD06-F155-49EF-A681-FAFDD1D7D896}" destId="{790124C8-B81E-46D0-8F72-021048AA7AE7}" srcOrd="2" destOrd="0" parTransId="{AA6D4230-3119-451F-94C9-C6E6855E5413}" sibTransId="{5D52861A-3A3E-4A1E-B829-A7E9FF280E6C}"/>
    <dgm:cxn modelId="{F172487D-D2C2-4679-A9C6-6042EB39F20B}" type="presOf" srcId="{F10A5B9A-ED04-4981-8D3E-D46C118A6E49}" destId="{8C751985-961B-42BA-B565-7027A455D438}" srcOrd="0" destOrd="0" presId="urn:microsoft.com/office/officeart/2005/8/layout/hList2"/>
    <dgm:cxn modelId="{63FB440D-1C68-45EC-817C-FD4B29462A4D}" srcId="{898ABD06-F155-49EF-A681-FAFDD1D7D896}" destId="{F10A5B9A-ED04-4981-8D3E-D46C118A6E49}" srcOrd="0" destOrd="0" parTransId="{A83D11C3-DB9F-45D9-83AB-6CB4E415D040}" sibTransId="{B9329C31-F217-4236-85FC-8E67531D1DE9}"/>
    <dgm:cxn modelId="{2FEA9D62-DD2E-48B4-BBE8-D811C4F65B60}" srcId="{F10A5B9A-ED04-4981-8D3E-D46C118A6E49}" destId="{76344D3B-E0FC-4974-BFFC-119BA1F64172}" srcOrd="1" destOrd="0" parTransId="{A9E731A7-C360-4F2A-8684-6AB2BA8C2A58}" sibTransId="{15A37B56-25E3-41E5-9F35-729EE1018DF2}"/>
    <dgm:cxn modelId="{D45CD1EA-9891-45AE-91E4-4EA7EBE1431F}" srcId="{898ABD06-F155-49EF-A681-FAFDD1D7D896}" destId="{4B583F5C-4E0C-43C1-A88D-2253CE6D0F53}" srcOrd="1" destOrd="0" parTransId="{7208D00A-8D03-4A27-8E63-3ACDA5830A54}" sibTransId="{31FC8DB9-C5D9-4FF7-8FEE-0C2A3E85F289}"/>
    <dgm:cxn modelId="{B8825F24-AB53-4784-8448-EECFA2FCBCB7}" type="presOf" srcId="{7BACAAF0-4239-4C9F-9819-50C98C06C611}" destId="{511E5442-CF96-4F16-AB5D-CB013AE885F8}" srcOrd="0" destOrd="1" presId="urn:microsoft.com/office/officeart/2005/8/layout/hList2"/>
    <dgm:cxn modelId="{3D147199-2661-42AC-9CDC-B8BE2BA909F0}" type="presParOf" srcId="{555EE20A-F6B5-4D69-87C4-10A7984B4F03}" destId="{389CC32D-E15E-4FDA-A37B-1B19A0EBCF19}" srcOrd="0" destOrd="0" presId="urn:microsoft.com/office/officeart/2005/8/layout/hList2"/>
    <dgm:cxn modelId="{4F27E6CA-D361-494D-9F87-363372A57952}" type="presParOf" srcId="{389CC32D-E15E-4FDA-A37B-1B19A0EBCF19}" destId="{52333EF6-7ABE-4D8B-83BA-ECF43EAC20AE}" srcOrd="0" destOrd="0" presId="urn:microsoft.com/office/officeart/2005/8/layout/hList2"/>
    <dgm:cxn modelId="{75379406-6A65-4363-B698-66769DEC9FFB}" type="presParOf" srcId="{389CC32D-E15E-4FDA-A37B-1B19A0EBCF19}" destId="{42A4037F-C128-4275-8BA1-4D83AD0345FA}" srcOrd="1" destOrd="0" presId="urn:microsoft.com/office/officeart/2005/8/layout/hList2"/>
    <dgm:cxn modelId="{5624B16D-6594-4E58-9A11-8CD74CFAE880}" type="presParOf" srcId="{389CC32D-E15E-4FDA-A37B-1B19A0EBCF19}" destId="{8C751985-961B-42BA-B565-7027A455D438}" srcOrd="2" destOrd="0" presId="urn:microsoft.com/office/officeart/2005/8/layout/hList2"/>
    <dgm:cxn modelId="{394D47CA-FA74-443F-B27F-FC5CF46BD6DA}" type="presParOf" srcId="{555EE20A-F6B5-4D69-87C4-10A7984B4F03}" destId="{FEA26A4C-748B-4A98-8316-4AD5EDD5124D}" srcOrd="1" destOrd="0" presId="urn:microsoft.com/office/officeart/2005/8/layout/hList2"/>
    <dgm:cxn modelId="{B2B329E8-E354-478A-B5E3-C8C23C40CDBA}" type="presParOf" srcId="{555EE20A-F6B5-4D69-87C4-10A7984B4F03}" destId="{819D7E0D-C424-4CB0-AFB2-2ECE3DB407F7}" srcOrd="2" destOrd="0" presId="urn:microsoft.com/office/officeart/2005/8/layout/hList2"/>
    <dgm:cxn modelId="{8A07B423-B33A-4FDB-9845-D099017C3E4E}" type="presParOf" srcId="{819D7E0D-C424-4CB0-AFB2-2ECE3DB407F7}" destId="{B97B5147-34E2-44EC-BD41-FC9305E7E378}" srcOrd="0" destOrd="0" presId="urn:microsoft.com/office/officeart/2005/8/layout/hList2"/>
    <dgm:cxn modelId="{7165FD9C-FFFB-448B-BE93-FB19981487DA}" type="presParOf" srcId="{819D7E0D-C424-4CB0-AFB2-2ECE3DB407F7}" destId="{0346DA3E-F094-4602-B094-A478D8515720}" srcOrd="1" destOrd="0" presId="urn:microsoft.com/office/officeart/2005/8/layout/hList2"/>
    <dgm:cxn modelId="{196F735A-87EB-468A-B3E4-90CDE90FB6FB}" type="presParOf" srcId="{819D7E0D-C424-4CB0-AFB2-2ECE3DB407F7}" destId="{DEBA8393-E35D-4088-B9EA-4652BF7B961C}" srcOrd="2" destOrd="0" presId="urn:microsoft.com/office/officeart/2005/8/layout/hList2"/>
    <dgm:cxn modelId="{623257B7-188B-4AF6-B99F-38D320E600D8}" type="presParOf" srcId="{555EE20A-F6B5-4D69-87C4-10A7984B4F03}" destId="{81B5A70C-8E74-4563-BC54-9F88E99A40B8}" srcOrd="3" destOrd="0" presId="urn:microsoft.com/office/officeart/2005/8/layout/hList2"/>
    <dgm:cxn modelId="{A009D799-8687-4C98-888F-7F536BCB662A}" type="presParOf" srcId="{555EE20A-F6B5-4D69-87C4-10A7984B4F03}" destId="{8C25B5A4-9D77-4ED1-BC49-9E9229F38898}" srcOrd="4" destOrd="0" presId="urn:microsoft.com/office/officeart/2005/8/layout/hList2"/>
    <dgm:cxn modelId="{01AD8949-CB97-4A78-852B-CAF34525CE50}" type="presParOf" srcId="{8C25B5A4-9D77-4ED1-BC49-9E9229F38898}" destId="{AD7BBA28-E1F0-49E3-8039-9865D4CB4409}" srcOrd="0" destOrd="0" presId="urn:microsoft.com/office/officeart/2005/8/layout/hList2"/>
    <dgm:cxn modelId="{6D594A0B-90A4-492D-8F10-457D98D08B45}" type="presParOf" srcId="{8C25B5A4-9D77-4ED1-BC49-9E9229F38898}" destId="{511E5442-CF96-4F16-AB5D-CB013AE885F8}" srcOrd="1" destOrd="0" presId="urn:microsoft.com/office/officeart/2005/8/layout/hList2"/>
    <dgm:cxn modelId="{5E1D6395-8D51-4559-8D66-6FDBEBEE25E8}" type="presParOf" srcId="{8C25B5A4-9D77-4ED1-BC49-9E9229F38898}" destId="{BC6746DE-53D4-4D4E-8D79-57FA6192E142}" srcOrd="2" destOrd="0" presId="urn:microsoft.com/office/officeart/2005/8/layout/hList2"/>
  </dgm:cxnLst>
  <dgm:bg/>
  <dgm:whole/>
</dgm:dataModel>
</file>

<file path=ppt/diagrams/data2.xml><?xml version="1.0" encoding="utf-8"?>
<dgm:dataModel xmlns:dgm="http://schemas.openxmlformats.org/drawingml/2006/diagram" xmlns:a="http://schemas.openxmlformats.org/drawingml/2006/main">
  <dgm:ptLst>
    <dgm:pt modelId="{09D40B99-900A-4CDA-A451-EA7BD99C2588}"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s-ES"/>
        </a:p>
      </dgm:t>
    </dgm:pt>
    <dgm:pt modelId="{D8E9CC9F-D9F1-47AA-A63A-1002D79E0D4F}">
      <dgm:prSet phldrT="[Texto]" custT="1"/>
      <dgm:spPr>
        <a:solidFill>
          <a:srgbClr val="993300"/>
        </a:solidFill>
        <a:ln>
          <a:solidFill>
            <a:schemeClr val="bg1"/>
          </a:solidFill>
        </a:ln>
      </dgm:spPr>
      <dgm:t>
        <a:bodyPr/>
        <a:lstStyle/>
        <a:p>
          <a:r>
            <a:rPr lang="es-ES" sz="1400" dirty="0" smtClean="0"/>
            <a:t>PERIODO DE FORMACIÓN</a:t>
          </a:r>
          <a:endParaRPr lang="es-ES" sz="1400" dirty="0"/>
        </a:p>
      </dgm:t>
    </dgm:pt>
    <dgm:pt modelId="{522A0E38-5DCE-49B3-BA71-11A864F222F4}" type="parTrans" cxnId="{D6E44CE0-E923-452D-9C27-B5A3C7A0D768}">
      <dgm:prSet/>
      <dgm:spPr/>
      <dgm:t>
        <a:bodyPr/>
        <a:lstStyle/>
        <a:p>
          <a:endParaRPr lang="es-ES"/>
        </a:p>
      </dgm:t>
    </dgm:pt>
    <dgm:pt modelId="{B5D52C6D-5E1D-45D1-8732-D3515B5BEF43}" type="sibTrans" cxnId="{D6E44CE0-E923-452D-9C27-B5A3C7A0D768}">
      <dgm:prSet/>
      <dgm:spPr/>
      <dgm:t>
        <a:bodyPr/>
        <a:lstStyle/>
        <a:p>
          <a:endParaRPr lang="es-ES"/>
        </a:p>
      </dgm:t>
    </dgm:pt>
    <dgm:pt modelId="{803074C6-027A-430D-9E0E-0F90FB07BDF0}">
      <dgm:prSet phldrT="[Texto]" custT="1"/>
      <dgm:spPr>
        <a:ln>
          <a:solidFill>
            <a:srgbClr val="C00000"/>
          </a:solidFill>
        </a:ln>
      </dgm:spPr>
      <dgm:t>
        <a:bodyPr/>
        <a:lstStyle/>
        <a:p>
          <a:r>
            <a:rPr lang="es-ES" sz="1800" dirty="0" smtClean="0">
              <a:latin typeface="Papyrus" pitchFamily="66" charset="0"/>
            </a:rPr>
            <a:t>Hasta el concilio de Nicea  en el 325.</a:t>
          </a:r>
          <a:endParaRPr lang="es-ES" sz="1800" dirty="0">
            <a:latin typeface="Papyrus" pitchFamily="66" charset="0"/>
          </a:endParaRPr>
        </a:p>
      </dgm:t>
    </dgm:pt>
    <dgm:pt modelId="{5856751B-D9D8-4261-8ABF-0F1016EDAE96}" type="parTrans" cxnId="{EE5F4D86-0A76-42D7-BED2-CA5FB26EA42A}">
      <dgm:prSet/>
      <dgm:spPr/>
      <dgm:t>
        <a:bodyPr/>
        <a:lstStyle/>
        <a:p>
          <a:endParaRPr lang="es-ES"/>
        </a:p>
      </dgm:t>
    </dgm:pt>
    <dgm:pt modelId="{B1E03221-A895-4A5B-8A34-1677ECE7B45C}" type="sibTrans" cxnId="{EE5F4D86-0A76-42D7-BED2-CA5FB26EA42A}">
      <dgm:prSet/>
      <dgm:spPr/>
      <dgm:t>
        <a:bodyPr/>
        <a:lstStyle/>
        <a:p>
          <a:endParaRPr lang="es-ES"/>
        </a:p>
      </dgm:t>
    </dgm:pt>
    <dgm:pt modelId="{2BD18A86-21BE-4285-9E08-63CB2D2E84DE}">
      <dgm:prSet phldrT="[Texto]" custT="1"/>
      <dgm:spPr>
        <a:solidFill>
          <a:srgbClr val="993300"/>
        </a:solidFill>
        <a:ln>
          <a:solidFill>
            <a:schemeClr val="bg1"/>
          </a:solidFill>
        </a:ln>
      </dgm:spPr>
      <dgm:t>
        <a:bodyPr/>
        <a:lstStyle/>
        <a:p>
          <a:r>
            <a:rPr lang="es-ES" sz="1400" dirty="0" smtClean="0"/>
            <a:t>PERIODO DE APOGEO</a:t>
          </a:r>
          <a:endParaRPr lang="es-ES" sz="1400" dirty="0"/>
        </a:p>
      </dgm:t>
    </dgm:pt>
    <dgm:pt modelId="{C79ED600-5ADD-48CC-818F-39A1FAF757AD}" type="parTrans" cxnId="{8F3C4073-63CA-4C85-BE2E-4B0E3E4A55B6}">
      <dgm:prSet/>
      <dgm:spPr/>
      <dgm:t>
        <a:bodyPr/>
        <a:lstStyle/>
        <a:p>
          <a:endParaRPr lang="es-ES"/>
        </a:p>
      </dgm:t>
    </dgm:pt>
    <dgm:pt modelId="{ACB77E4B-16FE-4529-AB17-540121FB96ED}" type="sibTrans" cxnId="{8F3C4073-63CA-4C85-BE2E-4B0E3E4A55B6}">
      <dgm:prSet/>
      <dgm:spPr/>
      <dgm:t>
        <a:bodyPr/>
        <a:lstStyle/>
        <a:p>
          <a:endParaRPr lang="es-ES"/>
        </a:p>
      </dgm:t>
    </dgm:pt>
    <dgm:pt modelId="{A4398198-B7DE-407C-A150-53679B28AA23}">
      <dgm:prSet phldrT="[Texto]"/>
      <dgm:spPr>
        <a:solidFill>
          <a:srgbClr val="993300"/>
        </a:solidFill>
        <a:ln>
          <a:solidFill>
            <a:schemeClr val="bg1"/>
          </a:solidFill>
        </a:ln>
      </dgm:spPr>
      <dgm:t>
        <a:bodyPr/>
        <a:lstStyle/>
        <a:p>
          <a:r>
            <a:rPr lang="es-ES" dirty="0" smtClean="0"/>
            <a:t>	PERIODO DE  DECADENCIA</a:t>
          </a:r>
          <a:endParaRPr lang="es-ES" dirty="0"/>
        </a:p>
      </dgm:t>
    </dgm:pt>
    <dgm:pt modelId="{39D8CF21-D5F9-4419-A79D-437D3C1ED522}" type="parTrans" cxnId="{E8C439A3-5520-4799-91E3-B15A0B370446}">
      <dgm:prSet/>
      <dgm:spPr/>
      <dgm:t>
        <a:bodyPr/>
        <a:lstStyle/>
        <a:p>
          <a:endParaRPr lang="es-ES"/>
        </a:p>
      </dgm:t>
    </dgm:pt>
    <dgm:pt modelId="{473FBE33-65C5-4DAD-910C-CF351713658D}" type="sibTrans" cxnId="{E8C439A3-5520-4799-91E3-B15A0B370446}">
      <dgm:prSet/>
      <dgm:spPr/>
      <dgm:t>
        <a:bodyPr/>
        <a:lstStyle/>
        <a:p>
          <a:endParaRPr lang="es-ES"/>
        </a:p>
      </dgm:t>
    </dgm:pt>
    <dgm:pt modelId="{B7C53160-C16D-40F5-964A-1EDC9203B509}">
      <dgm:prSet phldrT="[Texto]" custT="1"/>
      <dgm:spPr>
        <a:ln>
          <a:solidFill>
            <a:srgbClr val="993300"/>
          </a:solidFill>
        </a:ln>
      </dgm:spPr>
      <dgm:t>
        <a:bodyPr/>
        <a:lstStyle/>
        <a:p>
          <a:r>
            <a:rPr lang="es-ES" sz="1800" dirty="0" smtClean="0">
              <a:latin typeface="Papyrus" pitchFamily="66" charset="0"/>
            </a:rPr>
            <a:t>En el Imperio de Oriente , llega hasta el siglo VIII.</a:t>
          </a:r>
          <a:endParaRPr lang="es-ES" sz="1800" dirty="0">
            <a:latin typeface="Papyrus" pitchFamily="66" charset="0"/>
          </a:endParaRPr>
        </a:p>
      </dgm:t>
    </dgm:pt>
    <dgm:pt modelId="{DFDB39C7-840F-49C9-9B18-C41129EA461D}" type="parTrans" cxnId="{AB2A4E2E-BFEE-417B-9691-AC617D79FBCF}">
      <dgm:prSet/>
      <dgm:spPr/>
      <dgm:t>
        <a:bodyPr/>
        <a:lstStyle/>
        <a:p>
          <a:endParaRPr lang="es-ES"/>
        </a:p>
      </dgm:t>
    </dgm:pt>
    <dgm:pt modelId="{0FAC5E66-976F-4D05-A8A1-C6BAEBD6B617}" type="sibTrans" cxnId="{AB2A4E2E-BFEE-417B-9691-AC617D79FBCF}">
      <dgm:prSet/>
      <dgm:spPr/>
      <dgm:t>
        <a:bodyPr/>
        <a:lstStyle/>
        <a:p>
          <a:endParaRPr lang="es-ES"/>
        </a:p>
      </dgm:t>
    </dgm:pt>
    <dgm:pt modelId="{F4371D9F-C61A-42AD-967E-E2087202AECB}">
      <dgm:prSet phldrT="[Texto]" custT="1"/>
      <dgm:spPr>
        <a:ln>
          <a:solidFill>
            <a:srgbClr val="C00000"/>
          </a:solidFill>
        </a:ln>
      </dgm:spPr>
      <dgm:t>
        <a:bodyPr/>
        <a:lstStyle/>
        <a:p>
          <a:r>
            <a:rPr lang="es-ES" sz="1800" dirty="0" smtClean="0">
              <a:latin typeface="Papyrus" pitchFamily="66" charset="0"/>
            </a:rPr>
            <a:t>Se enfrentaron dos corrientes : Una benevolente con la cultura y filosofía griega  y la otra contraria a ella. </a:t>
          </a:r>
          <a:endParaRPr lang="es-ES" sz="1800" dirty="0">
            <a:latin typeface="Papyrus" pitchFamily="66" charset="0"/>
          </a:endParaRPr>
        </a:p>
      </dgm:t>
    </dgm:pt>
    <dgm:pt modelId="{94F2169A-A8DB-4BB9-B07D-079D370DEDB1}" type="parTrans" cxnId="{E9225B98-C448-46BB-87B4-75D2DA87436B}">
      <dgm:prSet/>
      <dgm:spPr/>
      <dgm:t>
        <a:bodyPr/>
        <a:lstStyle/>
        <a:p>
          <a:endParaRPr lang="es-ES"/>
        </a:p>
      </dgm:t>
    </dgm:pt>
    <dgm:pt modelId="{DA731258-7553-440F-96FE-7CA277B1C08C}" type="sibTrans" cxnId="{E9225B98-C448-46BB-87B4-75D2DA87436B}">
      <dgm:prSet/>
      <dgm:spPr/>
      <dgm:t>
        <a:bodyPr/>
        <a:lstStyle/>
        <a:p>
          <a:endParaRPr lang="es-ES"/>
        </a:p>
      </dgm:t>
    </dgm:pt>
    <dgm:pt modelId="{275D9682-A635-4C50-A8CF-74EDD174F047}">
      <dgm:prSet custT="1"/>
      <dgm:spPr>
        <a:ln>
          <a:solidFill>
            <a:srgbClr val="C00000"/>
          </a:solidFill>
        </a:ln>
      </dgm:spPr>
      <dgm:t>
        <a:bodyPr/>
        <a:lstStyle/>
        <a:p>
          <a:r>
            <a:rPr lang="es-ES" sz="1800" dirty="0" smtClean="0">
              <a:latin typeface="Papyrus" pitchFamily="66" charset="0"/>
            </a:rPr>
            <a:t>Desde el concilio de Nicea hasta la segunda mitad del siglo V.</a:t>
          </a:r>
          <a:endParaRPr lang="es-ES" sz="1800" dirty="0">
            <a:latin typeface="Papyrus" pitchFamily="66" charset="0"/>
          </a:endParaRPr>
        </a:p>
      </dgm:t>
    </dgm:pt>
    <dgm:pt modelId="{ABAFA397-F334-49B4-ADA8-E9FB83E1837C}" type="parTrans" cxnId="{1E1C13E2-5D37-44B4-9087-5DF6377D507C}">
      <dgm:prSet/>
      <dgm:spPr/>
      <dgm:t>
        <a:bodyPr/>
        <a:lstStyle/>
        <a:p>
          <a:endParaRPr lang="es-ES"/>
        </a:p>
      </dgm:t>
    </dgm:pt>
    <dgm:pt modelId="{F49CE797-392F-49CE-A62B-C5B0C6DA82C3}" type="sibTrans" cxnId="{1E1C13E2-5D37-44B4-9087-5DF6377D507C}">
      <dgm:prSet/>
      <dgm:spPr/>
      <dgm:t>
        <a:bodyPr/>
        <a:lstStyle/>
        <a:p>
          <a:endParaRPr lang="es-ES"/>
        </a:p>
      </dgm:t>
    </dgm:pt>
    <dgm:pt modelId="{97D06020-CE55-4AD8-A659-CB741A5301A2}">
      <dgm:prSet custT="1"/>
      <dgm:spPr>
        <a:ln>
          <a:solidFill>
            <a:srgbClr val="C00000"/>
          </a:solidFill>
        </a:ln>
      </dgm:spPr>
      <dgm:t>
        <a:bodyPr/>
        <a:lstStyle/>
        <a:p>
          <a:endParaRPr lang="es-ES" sz="1400" dirty="0"/>
        </a:p>
      </dgm:t>
    </dgm:pt>
    <dgm:pt modelId="{A4E902A5-9AFF-41E1-B79F-CEE861613AED}" type="parTrans" cxnId="{1D7C773F-4EF9-4427-985C-5A0A5D132A71}">
      <dgm:prSet/>
      <dgm:spPr/>
      <dgm:t>
        <a:bodyPr/>
        <a:lstStyle/>
        <a:p>
          <a:endParaRPr lang="es-ES"/>
        </a:p>
      </dgm:t>
    </dgm:pt>
    <dgm:pt modelId="{85B5FD08-CF20-467C-8AFD-4E10EE7598BC}" type="sibTrans" cxnId="{1D7C773F-4EF9-4427-985C-5A0A5D132A71}">
      <dgm:prSet/>
      <dgm:spPr/>
      <dgm:t>
        <a:bodyPr/>
        <a:lstStyle/>
        <a:p>
          <a:endParaRPr lang="es-ES"/>
        </a:p>
      </dgm:t>
    </dgm:pt>
    <dgm:pt modelId="{0E57084A-6B09-43A2-AB16-9FC684C14F3E}">
      <dgm:prSet custT="1"/>
      <dgm:spPr>
        <a:ln>
          <a:solidFill>
            <a:srgbClr val="C00000"/>
          </a:solidFill>
        </a:ln>
      </dgm:spPr>
      <dgm:t>
        <a:bodyPr/>
        <a:lstStyle/>
        <a:p>
          <a:endParaRPr lang="es-ES" sz="1400" dirty="0"/>
        </a:p>
      </dgm:t>
    </dgm:pt>
    <dgm:pt modelId="{892415CF-CA3C-443B-AD05-B779EC336633}" type="parTrans" cxnId="{2E931564-0293-4D37-B92A-05B5854CD4E7}">
      <dgm:prSet/>
      <dgm:spPr/>
      <dgm:t>
        <a:bodyPr/>
        <a:lstStyle/>
        <a:p>
          <a:endParaRPr lang="es-ES"/>
        </a:p>
      </dgm:t>
    </dgm:pt>
    <dgm:pt modelId="{1B4EB54E-2481-4E3C-9AF8-0EE178BBC362}" type="sibTrans" cxnId="{2E931564-0293-4D37-B92A-05B5854CD4E7}">
      <dgm:prSet/>
      <dgm:spPr/>
      <dgm:t>
        <a:bodyPr/>
        <a:lstStyle/>
        <a:p>
          <a:endParaRPr lang="es-ES"/>
        </a:p>
      </dgm:t>
    </dgm:pt>
    <dgm:pt modelId="{8345020F-4C3C-4736-988F-089292C7B63A}">
      <dgm:prSet phldrT="[Texto]" custT="1"/>
      <dgm:spPr>
        <a:ln>
          <a:solidFill>
            <a:srgbClr val="993300"/>
          </a:solidFill>
        </a:ln>
      </dgm:spPr>
      <dgm:t>
        <a:bodyPr/>
        <a:lstStyle/>
        <a:p>
          <a:endParaRPr lang="es-ES" sz="1400" dirty="0"/>
        </a:p>
      </dgm:t>
    </dgm:pt>
    <dgm:pt modelId="{44A35215-DC73-46F1-B863-C48C3B2EBA40}" type="parTrans" cxnId="{714EC18B-6B75-4D83-AE19-DE806D4B31BD}">
      <dgm:prSet/>
      <dgm:spPr/>
      <dgm:t>
        <a:bodyPr/>
        <a:lstStyle/>
        <a:p>
          <a:endParaRPr lang="es-ES"/>
        </a:p>
      </dgm:t>
    </dgm:pt>
    <dgm:pt modelId="{41C53E69-8318-4795-8FFF-E5A6AC58DD3F}" type="sibTrans" cxnId="{714EC18B-6B75-4D83-AE19-DE806D4B31BD}">
      <dgm:prSet/>
      <dgm:spPr/>
      <dgm:t>
        <a:bodyPr/>
        <a:lstStyle/>
        <a:p>
          <a:endParaRPr lang="es-ES"/>
        </a:p>
      </dgm:t>
    </dgm:pt>
    <dgm:pt modelId="{82822DF5-ED77-4C2C-A1BC-F0C8CEA8322A}">
      <dgm:prSet phldrT="[Texto]" custT="1"/>
      <dgm:spPr>
        <a:ln>
          <a:solidFill>
            <a:srgbClr val="993300"/>
          </a:solidFill>
        </a:ln>
      </dgm:spPr>
      <dgm:t>
        <a:bodyPr/>
        <a:lstStyle/>
        <a:p>
          <a:endParaRPr lang="es-ES" sz="1800" dirty="0">
            <a:latin typeface="Papyrus" pitchFamily="66" charset="0"/>
          </a:endParaRPr>
        </a:p>
      </dgm:t>
    </dgm:pt>
    <dgm:pt modelId="{6E8B5C3C-BC0F-4705-8573-0596CE99AEAD}" type="parTrans" cxnId="{A83301B6-1DD0-4661-B388-EDA44D010F41}">
      <dgm:prSet/>
      <dgm:spPr/>
      <dgm:t>
        <a:bodyPr/>
        <a:lstStyle/>
        <a:p>
          <a:endParaRPr lang="es-ES"/>
        </a:p>
      </dgm:t>
    </dgm:pt>
    <dgm:pt modelId="{70BE2FD6-8D7C-4901-9F13-DDCDB85829B8}" type="sibTrans" cxnId="{A83301B6-1DD0-4661-B388-EDA44D010F41}">
      <dgm:prSet/>
      <dgm:spPr/>
      <dgm:t>
        <a:bodyPr/>
        <a:lstStyle/>
        <a:p>
          <a:endParaRPr lang="es-ES"/>
        </a:p>
      </dgm:t>
    </dgm:pt>
    <dgm:pt modelId="{FA9BE128-85B7-46EE-88BB-446E8BDA498F}">
      <dgm:prSet custT="1"/>
      <dgm:spPr>
        <a:ln>
          <a:solidFill>
            <a:srgbClr val="C00000"/>
          </a:solidFill>
        </a:ln>
      </dgm:spPr>
      <dgm:t>
        <a:bodyPr/>
        <a:lstStyle/>
        <a:p>
          <a:endParaRPr lang="es-ES" sz="1800" dirty="0">
            <a:latin typeface="Papyrus" pitchFamily="66" charset="0"/>
          </a:endParaRPr>
        </a:p>
      </dgm:t>
    </dgm:pt>
    <dgm:pt modelId="{E85EBC5A-3387-4EC4-BF3C-DA2E1F769250}" type="parTrans" cxnId="{8C7C3386-973B-4AF9-9B74-9A6B253CEC30}">
      <dgm:prSet/>
      <dgm:spPr/>
    </dgm:pt>
    <dgm:pt modelId="{5D24EFB2-3B34-4F0D-A72E-211C61987D66}" type="sibTrans" cxnId="{8C7C3386-973B-4AF9-9B74-9A6B253CEC30}">
      <dgm:prSet/>
      <dgm:spPr/>
    </dgm:pt>
    <dgm:pt modelId="{80FE676D-3A37-4EB6-9A0F-816FFAF57E96}" type="pres">
      <dgm:prSet presAssocID="{09D40B99-900A-4CDA-A451-EA7BD99C2588}" presName="linearFlow" presStyleCnt="0">
        <dgm:presLayoutVars>
          <dgm:dir/>
          <dgm:animLvl val="lvl"/>
          <dgm:resizeHandles val="exact"/>
        </dgm:presLayoutVars>
      </dgm:prSet>
      <dgm:spPr/>
      <dgm:t>
        <a:bodyPr/>
        <a:lstStyle/>
        <a:p>
          <a:endParaRPr lang="es-ES"/>
        </a:p>
      </dgm:t>
    </dgm:pt>
    <dgm:pt modelId="{663E4715-2590-4CE7-BBF5-8964D1E89D9E}" type="pres">
      <dgm:prSet presAssocID="{D8E9CC9F-D9F1-47AA-A63A-1002D79E0D4F}" presName="composite" presStyleCnt="0"/>
      <dgm:spPr/>
    </dgm:pt>
    <dgm:pt modelId="{DCB139A2-61D3-4134-80A9-5864FC539316}" type="pres">
      <dgm:prSet presAssocID="{D8E9CC9F-D9F1-47AA-A63A-1002D79E0D4F}" presName="parentText" presStyleLbl="alignNode1" presStyleIdx="0" presStyleCnt="3">
        <dgm:presLayoutVars>
          <dgm:chMax val="1"/>
          <dgm:bulletEnabled val="1"/>
        </dgm:presLayoutVars>
      </dgm:prSet>
      <dgm:spPr/>
      <dgm:t>
        <a:bodyPr/>
        <a:lstStyle/>
        <a:p>
          <a:endParaRPr lang="es-ES"/>
        </a:p>
      </dgm:t>
    </dgm:pt>
    <dgm:pt modelId="{1F2472FA-0DA7-42A6-B5D8-FE353941BEA5}" type="pres">
      <dgm:prSet presAssocID="{D8E9CC9F-D9F1-47AA-A63A-1002D79E0D4F}" presName="descendantText" presStyleLbl="alignAcc1" presStyleIdx="0" presStyleCnt="3" custLinFactNeighborX="558" custLinFactNeighborY="3984">
        <dgm:presLayoutVars>
          <dgm:bulletEnabled val="1"/>
        </dgm:presLayoutVars>
      </dgm:prSet>
      <dgm:spPr/>
      <dgm:t>
        <a:bodyPr/>
        <a:lstStyle/>
        <a:p>
          <a:endParaRPr lang="es-ES"/>
        </a:p>
      </dgm:t>
    </dgm:pt>
    <dgm:pt modelId="{CE3995A3-898E-496F-A185-E1AE543DEAAF}" type="pres">
      <dgm:prSet presAssocID="{B5D52C6D-5E1D-45D1-8732-D3515B5BEF43}" presName="sp" presStyleCnt="0"/>
      <dgm:spPr/>
    </dgm:pt>
    <dgm:pt modelId="{32825AED-246B-45FC-8175-DA3051144FED}" type="pres">
      <dgm:prSet presAssocID="{2BD18A86-21BE-4285-9E08-63CB2D2E84DE}" presName="composite" presStyleCnt="0"/>
      <dgm:spPr/>
    </dgm:pt>
    <dgm:pt modelId="{35BA06AE-67AA-494C-8428-AEBEC881025B}" type="pres">
      <dgm:prSet presAssocID="{2BD18A86-21BE-4285-9E08-63CB2D2E84DE}" presName="parentText" presStyleLbl="alignNode1" presStyleIdx="1" presStyleCnt="3">
        <dgm:presLayoutVars>
          <dgm:chMax val="1"/>
          <dgm:bulletEnabled val="1"/>
        </dgm:presLayoutVars>
      </dgm:prSet>
      <dgm:spPr/>
      <dgm:t>
        <a:bodyPr/>
        <a:lstStyle/>
        <a:p>
          <a:endParaRPr lang="es-ES"/>
        </a:p>
      </dgm:t>
    </dgm:pt>
    <dgm:pt modelId="{831419BE-587F-48BD-BD18-D58D0DC4CA9E}" type="pres">
      <dgm:prSet presAssocID="{2BD18A86-21BE-4285-9E08-63CB2D2E84DE}" presName="descendantText" presStyleLbl="alignAcc1" presStyleIdx="1" presStyleCnt="3" custLinFactNeighborX="-592" custLinFactNeighborY="25775">
        <dgm:presLayoutVars>
          <dgm:bulletEnabled val="1"/>
        </dgm:presLayoutVars>
      </dgm:prSet>
      <dgm:spPr/>
      <dgm:t>
        <a:bodyPr/>
        <a:lstStyle/>
        <a:p>
          <a:endParaRPr lang="es-ES"/>
        </a:p>
      </dgm:t>
    </dgm:pt>
    <dgm:pt modelId="{426311A2-9506-4E6F-AA9B-EDD8890FDE3B}" type="pres">
      <dgm:prSet presAssocID="{ACB77E4B-16FE-4529-AB17-540121FB96ED}" presName="sp" presStyleCnt="0"/>
      <dgm:spPr/>
    </dgm:pt>
    <dgm:pt modelId="{45330D88-4508-4250-B7BB-B8ACBA883E67}" type="pres">
      <dgm:prSet presAssocID="{A4398198-B7DE-407C-A150-53679B28AA23}" presName="composite" presStyleCnt="0"/>
      <dgm:spPr/>
    </dgm:pt>
    <dgm:pt modelId="{E90BD853-5702-4841-A169-A831F8688D9C}" type="pres">
      <dgm:prSet presAssocID="{A4398198-B7DE-407C-A150-53679B28AA23}" presName="parentText" presStyleLbl="alignNode1" presStyleIdx="2" presStyleCnt="3" custLinFactNeighborX="0" custLinFactNeighborY="-60">
        <dgm:presLayoutVars>
          <dgm:chMax val="1"/>
          <dgm:bulletEnabled val="1"/>
        </dgm:presLayoutVars>
      </dgm:prSet>
      <dgm:spPr/>
      <dgm:t>
        <a:bodyPr/>
        <a:lstStyle/>
        <a:p>
          <a:endParaRPr lang="es-ES"/>
        </a:p>
      </dgm:t>
    </dgm:pt>
    <dgm:pt modelId="{00692908-4EDF-4756-832A-4D848F01CC36}" type="pres">
      <dgm:prSet presAssocID="{A4398198-B7DE-407C-A150-53679B28AA23}" presName="descendantText" presStyleLbl="alignAcc1" presStyleIdx="2" presStyleCnt="3">
        <dgm:presLayoutVars>
          <dgm:bulletEnabled val="1"/>
        </dgm:presLayoutVars>
      </dgm:prSet>
      <dgm:spPr/>
      <dgm:t>
        <a:bodyPr/>
        <a:lstStyle/>
        <a:p>
          <a:endParaRPr lang="es-ES"/>
        </a:p>
      </dgm:t>
    </dgm:pt>
  </dgm:ptLst>
  <dgm:cxnLst>
    <dgm:cxn modelId="{16666DCF-395B-4170-AF6B-F8EA4BE683A0}" type="presOf" srcId="{A4398198-B7DE-407C-A150-53679B28AA23}" destId="{E90BD853-5702-4841-A169-A831F8688D9C}" srcOrd="0" destOrd="0" presId="urn:microsoft.com/office/officeart/2005/8/layout/chevron2"/>
    <dgm:cxn modelId="{2E931564-0293-4D37-B92A-05B5854CD4E7}" srcId="{2BD18A86-21BE-4285-9E08-63CB2D2E84DE}" destId="{0E57084A-6B09-43A2-AB16-9FC684C14F3E}" srcOrd="2" destOrd="0" parTransId="{892415CF-CA3C-443B-AD05-B779EC336633}" sibTransId="{1B4EB54E-2481-4E3C-9AF8-0EE178BBC362}"/>
    <dgm:cxn modelId="{1887FAB7-DDDC-44C6-906E-B6DF112D41B3}" type="presOf" srcId="{8345020F-4C3C-4736-988F-089292C7B63A}" destId="{00692908-4EDF-4756-832A-4D848F01CC36}" srcOrd="0" destOrd="2" presId="urn:microsoft.com/office/officeart/2005/8/layout/chevron2"/>
    <dgm:cxn modelId="{4E29A496-B870-4E3F-B1B5-DE86CC4C4522}" type="presOf" srcId="{275D9682-A635-4C50-A8CF-74EDD174F047}" destId="{831419BE-587F-48BD-BD18-D58D0DC4CA9E}" srcOrd="0" destOrd="1" presId="urn:microsoft.com/office/officeart/2005/8/layout/chevron2"/>
    <dgm:cxn modelId="{C1748D14-EE63-4977-94F0-5A89B1A6C82B}" type="presOf" srcId="{2BD18A86-21BE-4285-9E08-63CB2D2E84DE}" destId="{35BA06AE-67AA-494C-8428-AEBEC881025B}" srcOrd="0" destOrd="0" presId="urn:microsoft.com/office/officeart/2005/8/layout/chevron2"/>
    <dgm:cxn modelId="{1E1C13E2-5D37-44B4-9087-5DF6377D507C}" srcId="{2BD18A86-21BE-4285-9E08-63CB2D2E84DE}" destId="{275D9682-A635-4C50-A8CF-74EDD174F047}" srcOrd="1" destOrd="0" parTransId="{ABAFA397-F334-49B4-ADA8-E9FB83E1837C}" sibTransId="{F49CE797-392F-49CE-A62B-C5B0C6DA82C3}"/>
    <dgm:cxn modelId="{F0626A1B-51E8-467C-A804-607ECABCC40F}" type="presOf" srcId="{B7C53160-C16D-40F5-964A-1EDC9203B509}" destId="{00692908-4EDF-4756-832A-4D848F01CC36}" srcOrd="0" destOrd="1" presId="urn:microsoft.com/office/officeart/2005/8/layout/chevron2"/>
    <dgm:cxn modelId="{372A0956-40DF-413C-B8DF-4383EBAE8D56}" type="presOf" srcId="{FA9BE128-85B7-46EE-88BB-446E8BDA498F}" destId="{831419BE-587F-48BD-BD18-D58D0DC4CA9E}" srcOrd="0" destOrd="0" presId="urn:microsoft.com/office/officeart/2005/8/layout/chevron2"/>
    <dgm:cxn modelId="{FD7BCFCD-5D02-4D2D-A350-9142DED1AEC3}" type="presOf" srcId="{82822DF5-ED77-4C2C-A1BC-F0C8CEA8322A}" destId="{00692908-4EDF-4756-832A-4D848F01CC36}" srcOrd="0" destOrd="0" presId="urn:microsoft.com/office/officeart/2005/8/layout/chevron2"/>
    <dgm:cxn modelId="{021155D8-C72D-4762-87B5-2C4A46B3BA6F}" type="presOf" srcId="{803074C6-027A-430D-9E0E-0F90FB07BDF0}" destId="{1F2472FA-0DA7-42A6-B5D8-FE353941BEA5}" srcOrd="0" destOrd="0" presId="urn:microsoft.com/office/officeart/2005/8/layout/chevron2"/>
    <dgm:cxn modelId="{70A89E86-E611-432F-8676-4A55FCF64EB6}" type="presOf" srcId="{09D40B99-900A-4CDA-A451-EA7BD99C2588}" destId="{80FE676D-3A37-4EB6-9A0F-816FFAF57E96}" srcOrd="0" destOrd="0" presId="urn:microsoft.com/office/officeart/2005/8/layout/chevron2"/>
    <dgm:cxn modelId="{AB2A4E2E-BFEE-417B-9691-AC617D79FBCF}" srcId="{A4398198-B7DE-407C-A150-53679B28AA23}" destId="{B7C53160-C16D-40F5-964A-1EDC9203B509}" srcOrd="1" destOrd="0" parTransId="{DFDB39C7-840F-49C9-9B18-C41129EA461D}" sibTransId="{0FAC5E66-976F-4D05-A8A1-C6BAEBD6B617}"/>
    <dgm:cxn modelId="{1D7C773F-4EF9-4427-985C-5A0A5D132A71}" srcId="{2BD18A86-21BE-4285-9E08-63CB2D2E84DE}" destId="{97D06020-CE55-4AD8-A659-CB741A5301A2}" srcOrd="3" destOrd="0" parTransId="{A4E902A5-9AFF-41E1-B79F-CEE861613AED}" sibTransId="{85B5FD08-CF20-467C-8AFD-4E10EE7598BC}"/>
    <dgm:cxn modelId="{E8C439A3-5520-4799-91E3-B15A0B370446}" srcId="{09D40B99-900A-4CDA-A451-EA7BD99C2588}" destId="{A4398198-B7DE-407C-A150-53679B28AA23}" srcOrd="2" destOrd="0" parTransId="{39D8CF21-D5F9-4419-A79D-437D3C1ED522}" sibTransId="{473FBE33-65C5-4DAD-910C-CF351713658D}"/>
    <dgm:cxn modelId="{8F3C4073-63CA-4C85-BE2E-4B0E3E4A55B6}" srcId="{09D40B99-900A-4CDA-A451-EA7BD99C2588}" destId="{2BD18A86-21BE-4285-9E08-63CB2D2E84DE}" srcOrd="1" destOrd="0" parTransId="{C79ED600-5ADD-48CC-818F-39A1FAF757AD}" sibTransId="{ACB77E4B-16FE-4529-AB17-540121FB96ED}"/>
    <dgm:cxn modelId="{D6E44CE0-E923-452D-9C27-B5A3C7A0D768}" srcId="{09D40B99-900A-4CDA-A451-EA7BD99C2588}" destId="{D8E9CC9F-D9F1-47AA-A63A-1002D79E0D4F}" srcOrd="0" destOrd="0" parTransId="{522A0E38-5DCE-49B3-BA71-11A864F222F4}" sibTransId="{B5D52C6D-5E1D-45D1-8732-D3515B5BEF43}"/>
    <dgm:cxn modelId="{A83301B6-1DD0-4661-B388-EDA44D010F41}" srcId="{A4398198-B7DE-407C-A150-53679B28AA23}" destId="{82822DF5-ED77-4C2C-A1BC-F0C8CEA8322A}" srcOrd="0" destOrd="0" parTransId="{6E8B5C3C-BC0F-4705-8573-0596CE99AEAD}" sibTransId="{70BE2FD6-8D7C-4901-9F13-DDCDB85829B8}"/>
    <dgm:cxn modelId="{EE5F4D86-0A76-42D7-BED2-CA5FB26EA42A}" srcId="{D8E9CC9F-D9F1-47AA-A63A-1002D79E0D4F}" destId="{803074C6-027A-430D-9E0E-0F90FB07BDF0}" srcOrd="0" destOrd="0" parTransId="{5856751B-D9D8-4261-8ABF-0F1016EDAE96}" sibTransId="{B1E03221-A895-4A5B-8A34-1677ECE7B45C}"/>
    <dgm:cxn modelId="{922F7F82-01C8-4BF8-8619-99FD787990CB}" type="presOf" srcId="{0E57084A-6B09-43A2-AB16-9FC684C14F3E}" destId="{831419BE-587F-48BD-BD18-D58D0DC4CA9E}" srcOrd="0" destOrd="2" presId="urn:microsoft.com/office/officeart/2005/8/layout/chevron2"/>
    <dgm:cxn modelId="{2AA0BB67-0B6E-4F81-A7D2-A75D2732A4D2}" type="presOf" srcId="{97D06020-CE55-4AD8-A659-CB741A5301A2}" destId="{831419BE-587F-48BD-BD18-D58D0DC4CA9E}" srcOrd="0" destOrd="3" presId="urn:microsoft.com/office/officeart/2005/8/layout/chevron2"/>
    <dgm:cxn modelId="{E9225B98-C448-46BB-87B4-75D2DA87436B}" srcId="{D8E9CC9F-D9F1-47AA-A63A-1002D79E0D4F}" destId="{F4371D9F-C61A-42AD-967E-E2087202AECB}" srcOrd="1" destOrd="0" parTransId="{94F2169A-A8DB-4BB9-B07D-079D370DEDB1}" sibTransId="{DA731258-7553-440F-96FE-7CA277B1C08C}"/>
    <dgm:cxn modelId="{8C7C3386-973B-4AF9-9B74-9A6B253CEC30}" srcId="{2BD18A86-21BE-4285-9E08-63CB2D2E84DE}" destId="{FA9BE128-85B7-46EE-88BB-446E8BDA498F}" srcOrd="0" destOrd="0" parTransId="{E85EBC5A-3387-4EC4-BF3C-DA2E1F769250}" sibTransId="{5D24EFB2-3B34-4F0D-A72E-211C61987D66}"/>
    <dgm:cxn modelId="{714EC18B-6B75-4D83-AE19-DE806D4B31BD}" srcId="{A4398198-B7DE-407C-A150-53679B28AA23}" destId="{8345020F-4C3C-4736-988F-089292C7B63A}" srcOrd="2" destOrd="0" parTransId="{44A35215-DC73-46F1-B863-C48C3B2EBA40}" sibTransId="{41C53E69-8318-4795-8FFF-E5A6AC58DD3F}"/>
    <dgm:cxn modelId="{D0428B23-B1B0-4F68-9C75-884253245609}" type="presOf" srcId="{F4371D9F-C61A-42AD-967E-E2087202AECB}" destId="{1F2472FA-0DA7-42A6-B5D8-FE353941BEA5}" srcOrd="0" destOrd="1" presId="urn:microsoft.com/office/officeart/2005/8/layout/chevron2"/>
    <dgm:cxn modelId="{22E8AE8C-D689-448A-ACE5-004F43C20338}" type="presOf" srcId="{D8E9CC9F-D9F1-47AA-A63A-1002D79E0D4F}" destId="{DCB139A2-61D3-4134-80A9-5864FC539316}" srcOrd="0" destOrd="0" presId="urn:microsoft.com/office/officeart/2005/8/layout/chevron2"/>
    <dgm:cxn modelId="{F0CA98CE-7584-4819-B2E8-A77251260021}" type="presParOf" srcId="{80FE676D-3A37-4EB6-9A0F-816FFAF57E96}" destId="{663E4715-2590-4CE7-BBF5-8964D1E89D9E}" srcOrd="0" destOrd="0" presId="urn:microsoft.com/office/officeart/2005/8/layout/chevron2"/>
    <dgm:cxn modelId="{E81D5323-FB17-4F66-9BEA-FB646F1C979A}" type="presParOf" srcId="{663E4715-2590-4CE7-BBF5-8964D1E89D9E}" destId="{DCB139A2-61D3-4134-80A9-5864FC539316}" srcOrd="0" destOrd="0" presId="urn:microsoft.com/office/officeart/2005/8/layout/chevron2"/>
    <dgm:cxn modelId="{48528E9E-64F3-4DC5-B5EC-058B01C2787B}" type="presParOf" srcId="{663E4715-2590-4CE7-BBF5-8964D1E89D9E}" destId="{1F2472FA-0DA7-42A6-B5D8-FE353941BEA5}" srcOrd="1" destOrd="0" presId="urn:microsoft.com/office/officeart/2005/8/layout/chevron2"/>
    <dgm:cxn modelId="{07349774-DE05-41AA-B0D3-0A483FAAD289}" type="presParOf" srcId="{80FE676D-3A37-4EB6-9A0F-816FFAF57E96}" destId="{CE3995A3-898E-496F-A185-E1AE543DEAAF}" srcOrd="1" destOrd="0" presId="urn:microsoft.com/office/officeart/2005/8/layout/chevron2"/>
    <dgm:cxn modelId="{9E5246C9-5FF5-4E6A-A1FE-3FC4A246F4A0}" type="presParOf" srcId="{80FE676D-3A37-4EB6-9A0F-816FFAF57E96}" destId="{32825AED-246B-45FC-8175-DA3051144FED}" srcOrd="2" destOrd="0" presId="urn:microsoft.com/office/officeart/2005/8/layout/chevron2"/>
    <dgm:cxn modelId="{DD0BED86-2A26-45F8-BBCC-E59C644255C2}" type="presParOf" srcId="{32825AED-246B-45FC-8175-DA3051144FED}" destId="{35BA06AE-67AA-494C-8428-AEBEC881025B}" srcOrd="0" destOrd="0" presId="urn:microsoft.com/office/officeart/2005/8/layout/chevron2"/>
    <dgm:cxn modelId="{E3CF751A-06BE-4FF7-AC83-DDAB7E2BD088}" type="presParOf" srcId="{32825AED-246B-45FC-8175-DA3051144FED}" destId="{831419BE-587F-48BD-BD18-D58D0DC4CA9E}" srcOrd="1" destOrd="0" presId="urn:microsoft.com/office/officeart/2005/8/layout/chevron2"/>
    <dgm:cxn modelId="{0D4276D1-1B0E-47D2-A61C-E2C5FD74BA72}" type="presParOf" srcId="{80FE676D-3A37-4EB6-9A0F-816FFAF57E96}" destId="{426311A2-9506-4E6F-AA9B-EDD8890FDE3B}" srcOrd="3" destOrd="0" presId="urn:microsoft.com/office/officeart/2005/8/layout/chevron2"/>
    <dgm:cxn modelId="{03542DDA-A19F-4B5D-9A12-DB5206BCFDE2}" type="presParOf" srcId="{80FE676D-3A37-4EB6-9A0F-816FFAF57E96}" destId="{45330D88-4508-4250-B7BB-B8ACBA883E67}" srcOrd="4" destOrd="0" presId="urn:microsoft.com/office/officeart/2005/8/layout/chevron2"/>
    <dgm:cxn modelId="{FD8F0119-0FA4-4FB1-9432-56B8055F7AD5}" type="presParOf" srcId="{45330D88-4508-4250-B7BB-B8ACBA883E67}" destId="{E90BD853-5702-4841-A169-A831F8688D9C}" srcOrd="0" destOrd="0" presId="urn:microsoft.com/office/officeart/2005/8/layout/chevron2"/>
    <dgm:cxn modelId="{91245D7B-F503-4D27-BDC2-0812FDDCD54F}" type="presParOf" srcId="{45330D88-4508-4250-B7BB-B8ACBA883E67}" destId="{00692908-4EDF-4756-832A-4D848F01CC36}" srcOrd="1" destOrd="0" presId="urn:microsoft.com/office/officeart/2005/8/layout/chevron2"/>
  </dgm:cxnLst>
  <dgm:bg/>
  <dgm:whole/>
</dgm:dataModel>
</file>

<file path=ppt/diagrams/data3.xml><?xml version="1.0" encoding="utf-8"?>
<dgm:dataModel xmlns:dgm="http://schemas.openxmlformats.org/drawingml/2006/diagram" xmlns:a="http://schemas.openxmlformats.org/drawingml/2006/main">
  <dgm:ptLst>
    <dgm:pt modelId="{4A7BA312-4E9E-49CD-96E5-B4FD811DCDEE}" type="doc">
      <dgm:prSet loTypeId="urn:microsoft.com/office/officeart/2005/8/layout/hProcess9" loCatId="process" qsTypeId="urn:microsoft.com/office/officeart/2005/8/quickstyle/simple1" qsCatId="simple" csTypeId="urn:microsoft.com/office/officeart/2005/8/colors/accent1_2" csCatId="accent1" phldr="1"/>
      <dgm:spPr/>
    </dgm:pt>
    <dgm:pt modelId="{EC7B9940-AE22-4072-8F1E-C7A5E60BF152}">
      <dgm:prSet phldrT="[Texto]" custT="1"/>
      <dgm:spPr>
        <a:gradFill rotWithShape="0">
          <a:gsLst>
            <a:gs pos="0">
              <a:srgbClr val="D6B19C"/>
            </a:gs>
            <a:gs pos="30000">
              <a:srgbClr val="D49E6C"/>
            </a:gs>
            <a:gs pos="70000">
              <a:srgbClr val="A65528"/>
            </a:gs>
            <a:gs pos="100000">
              <a:srgbClr val="663012"/>
            </a:gs>
          </a:gsLst>
          <a:lin ang="5400000" scaled="0"/>
        </a:gradFill>
      </dgm:spPr>
      <dgm:t>
        <a:bodyPr/>
        <a:lstStyle/>
        <a:p>
          <a:r>
            <a:rPr lang="es-PE" sz="1800" u="sng" dirty="0" smtClean="0">
              <a:latin typeface="Papyrus" pitchFamily="66" charset="0"/>
              <a:cs typeface="Andalus" pitchFamily="2" charset="-78"/>
            </a:rPr>
            <a:t>INSTRUCCIÓN PRIMARIA</a:t>
          </a:r>
          <a:endParaRPr lang="es-PE" sz="1800" dirty="0" smtClean="0">
            <a:latin typeface="Papyrus" pitchFamily="66" charset="0"/>
            <a:cs typeface="Andalus" pitchFamily="2" charset="-78"/>
          </a:endParaRPr>
        </a:p>
        <a:p>
          <a:r>
            <a:rPr lang="es-PE" sz="1800" dirty="0" smtClean="0">
              <a:latin typeface="Papyrus" pitchFamily="66" charset="0"/>
              <a:cs typeface="Andalus" pitchFamily="2" charset="-78"/>
            </a:rPr>
            <a:t>Se  aprende a leer, escribir y contar.</a:t>
          </a:r>
          <a:endParaRPr lang="es-ES" sz="1800" dirty="0">
            <a:latin typeface="Papyrus" pitchFamily="66" charset="0"/>
          </a:endParaRPr>
        </a:p>
      </dgm:t>
    </dgm:pt>
    <dgm:pt modelId="{F96A0F32-237B-4E38-9938-1A5CDA85A164}" type="parTrans" cxnId="{2093134D-8671-4B17-B29E-067124F10056}">
      <dgm:prSet/>
      <dgm:spPr/>
      <dgm:t>
        <a:bodyPr/>
        <a:lstStyle/>
        <a:p>
          <a:endParaRPr lang="es-ES"/>
        </a:p>
      </dgm:t>
    </dgm:pt>
    <dgm:pt modelId="{C5D1049D-2513-4762-9813-87E27AFB6DE3}" type="sibTrans" cxnId="{2093134D-8671-4B17-B29E-067124F10056}">
      <dgm:prSet/>
      <dgm:spPr/>
      <dgm:t>
        <a:bodyPr/>
        <a:lstStyle/>
        <a:p>
          <a:endParaRPr lang="es-ES"/>
        </a:p>
      </dgm:t>
    </dgm:pt>
    <dgm:pt modelId="{D4103E6A-2CA8-4C6D-8A98-5B709C395787}">
      <dgm:prSet phldrT="[Texto]" custT="1"/>
      <dgm:spPr>
        <a:gradFill rotWithShape="0">
          <a:gsLst>
            <a:gs pos="0">
              <a:srgbClr val="D6B19C"/>
            </a:gs>
            <a:gs pos="30000">
              <a:srgbClr val="D49E6C"/>
            </a:gs>
            <a:gs pos="70000">
              <a:srgbClr val="A65528"/>
            </a:gs>
            <a:gs pos="100000">
              <a:srgbClr val="663012"/>
            </a:gs>
          </a:gsLst>
          <a:lin ang="5400000" scaled="0"/>
        </a:gradFill>
      </dgm:spPr>
      <dgm:t>
        <a:bodyPr/>
        <a:lstStyle/>
        <a:p>
          <a:pPr algn="ctr"/>
          <a:r>
            <a:rPr lang="es-ES" sz="1400" u="sng" dirty="0" smtClean="0">
              <a:latin typeface="Papyrus" pitchFamily="66" charset="0"/>
            </a:rPr>
            <a:t>INSTRUCCIÓN</a:t>
          </a:r>
        </a:p>
        <a:p>
          <a:pPr algn="ctr"/>
          <a:r>
            <a:rPr lang="es-ES" sz="1400" u="sng" smtClean="0">
              <a:latin typeface="Papyrus" pitchFamily="66" charset="0"/>
            </a:rPr>
            <a:t>ENCICLOPEDICA</a:t>
          </a:r>
          <a:endParaRPr lang="es-ES" sz="1400" u="sng" dirty="0" smtClean="0">
            <a:latin typeface="Papyrus" pitchFamily="66" charset="0"/>
          </a:endParaRPr>
        </a:p>
        <a:p>
          <a:pPr algn="just"/>
          <a:r>
            <a:rPr lang="es-PE" sz="1600" dirty="0" smtClean="0">
              <a:latin typeface="Papyrus" pitchFamily="66" charset="0"/>
              <a:cs typeface="Andalus" pitchFamily="2" charset="-78"/>
            </a:rPr>
            <a:t>Se aprende las siete disciplinas que constituían la antigua</a:t>
          </a:r>
        </a:p>
        <a:p>
          <a:pPr algn="just"/>
          <a:r>
            <a:rPr lang="es-PE" sz="1600" dirty="0" smtClean="0">
              <a:latin typeface="Papyrus" pitchFamily="66" charset="0"/>
              <a:cs typeface="Andalus" pitchFamily="2" charset="-78"/>
            </a:rPr>
            <a:t>“</a:t>
          </a:r>
          <a:r>
            <a:rPr lang="es-PE" sz="1600" dirty="0" err="1" smtClean="0">
              <a:latin typeface="Papyrus" pitchFamily="66" charset="0"/>
              <a:cs typeface="Andalus" pitchFamily="2" charset="-78"/>
            </a:rPr>
            <a:t>encyclos</a:t>
          </a:r>
          <a:r>
            <a:rPr lang="es-PE" sz="1600" dirty="0" smtClean="0">
              <a:latin typeface="Papyrus" pitchFamily="66" charset="0"/>
              <a:cs typeface="Andalus" pitchFamily="2" charset="-78"/>
            </a:rPr>
            <a:t> </a:t>
          </a:r>
          <a:r>
            <a:rPr lang="es-PE" sz="1600" dirty="0" err="1" smtClean="0">
              <a:latin typeface="Papyrus" pitchFamily="66" charset="0"/>
              <a:cs typeface="Andalus" pitchFamily="2" charset="-78"/>
            </a:rPr>
            <a:t>paldea</a:t>
          </a:r>
          <a:r>
            <a:rPr lang="es-PE" sz="1600" dirty="0" smtClean="0">
              <a:latin typeface="Papyrus" pitchFamily="66" charset="0"/>
              <a:cs typeface="Andalus" pitchFamily="2" charset="-78"/>
            </a:rPr>
            <a:t>” y preparaban  la educación filosófica</a:t>
          </a:r>
          <a:r>
            <a:rPr lang="es-PE" sz="1800" dirty="0" smtClean="0">
              <a:latin typeface="Calibri" pitchFamily="34" charset="0"/>
              <a:cs typeface="Andalus" pitchFamily="2" charset="-78"/>
            </a:rPr>
            <a:t>.</a:t>
          </a:r>
          <a:endParaRPr lang="es-ES" sz="1800" dirty="0"/>
        </a:p>
      </dgm:t>
    </dgm:pt>
    <dgm:pt modelId="{3549EAF1-D67C-4EFF-B3CC-02EA66185477}" type="parTrans" cxnId="{C0E6F4D1-8324-4411-A5E0-930A4FCDF230}">
      <dgm:prSet/>
      <dgm:spPr/>
      <dgm:t>
        <a:bodyPr/>
        <a:lstStyle/>
        <a:p>
          <a:endParaRPr lang="es-ES"/>
        </a:p>
      </dgm:t>
    </dgm:pt>
    <dgm:pt modelId="{50F88585-B6FE-44EC-8B24-2A50A5423B75}" type="sibTrans" cxnId="{C0E6F4D1-8324-4411-A5E0-930A4FCDF230}">
      <dgm:prSet/>
      <dgm:spPr/>
      <dgm:t>
        <a:bodyPr/>
        <a:lstStyle/>
        <a:p>
          <a:endParaRPr lang="es-ES"/>
        </a:p>
      </dgm:t>
    </dgm:pt>
    <dgm:pt modelId="{D1A83134-12FF-4E89-A604-725FAC62D361}">
      <dgm:prSet custT="1"/>
      <dgm:spPr>
        <a:gradFill rotWithShape="0">
          <a:gsLst>
            <a:gs pos="0">
              <a:srgbClr val="D6B19C"/>
            </a:gs>
            <a:gs pos="30000">
              <a:srgbClr val="D49E6C"/>
            </a:gs>
            <a:gs pos="70000">
              <a:srgbClr val="A65528"/>
            </a:gs>
            <a:gs pos="100000">
              <a:srgbClr val="663012"/>
            </a:gs>
          </a:gsLst>
          <a:lin ang="5400000" scaled="0"/>
        </a:gradFill>
      </dgm:spPr>
      <dgm:t>
        <a:bodyPr/>
        <a:lstStyle/>
        <a:p>
          <a:r>
            <a:rPr lang="es-PE" sz="1800" u="sng" smtClean="0">
              <a:latin typeface="Papyrus" pitchFamily="66" charset="0"/>
              <a:cs typeface="Andalus" pitchFamily="2" charset="-78"/>
            </a:rPr>
            <a:t>FILOSOFIA</a:t>
          </a:r>
          <a:endParaRPr lang="es-PE" sz="1800" dirty="0" smtClean="0">
            <a:latin typeface="Papyrus" pitchFamily="66" charset="0"/>
            <a:cs typeface="Andalus" pitchFamily="2" charset="-78"/>
          </a:endParaRPr>
        </a:p>
        <a:p>
          <a:r>
            <a:rPr lang="es-PE" sz="1800" dirty="0" smtClean="0">
              <a:latin typeface="Papyrus" pitchFamily="66" charset="0"/>
              <a:cs typeface="Andalus" pitchFamily="2" charset="-78"/>
            </a:rPr>
            <a:t>Se aprende que es la base principal del saber del hombre</a:t>
          </a:r>
          <a:r>
            <a:rPr lang="es-PE" sz="1400" dirty="0" smtClean="0">
              <a:latin typeface="Papyrus" pitchFamily="66" charset="0"/>
              <a:cs typeface="Andalus" pitchFamily="2" charset="-78"/>
            </a:rPr>
            <a:t>. </a:t>
          </a:r>
        </a:p>
      </dgm:t>
    </dgm:pt>
    <dgm:pt modelId="{9B5A3ED4-53A2-448A-A331-F8960572070C}" type="parTrans" cxnId="{B6214404-2B65-4E4A-AE6F-B7141D0C4B4B}">
      <dgm:prSet/>
      <dgm:spPr/>
      <dgm:t>
        <a:bodyPr/>
        <a:lstStyle/>
        <a:p>
          <a:endParaRPr lang="es-ES"/>
        </a:p>
      </dgm:t>
    </dgm:pt>
    <dgm:pt modelId="{B29C4CEF-6204-4E2D-A71B-9106CC70DF2E}" type="sibTrans" cxnId="{B6214404-2B65-4E4A-AE6F-B7141D0C4B4B}">
      <dgm:prSet/>
      <dgm:spPr/>
      <dgm:t>
        <a:bodyPr/>
        <a:lstStyle/>
        <a:p>
          <a:endParaRPr lang="es-ES"/>
        </a:p>
      </dgm:t>
    </dgm:pt>
    <dgm:pt modelId="{5FFA0CC9-FA11-464B-BF23-11CC69AD322B}" type="pres">
      <dgm:prSet presAssocID="{4A7BA312-4E9E-49CD-96E5-B4FD811DCDEE}" presName="CompostProcess" presStyleCnt="0">
        <dgm:presLayoutVars>
          <dgm:dir/>
          <dgm:resizeHandles val="exact"/>
        </dgm:presLayoutVars>
      </dgm:prSet>
      <dgm:spPr/>
    </dgm:pt>
    <dgm:pt modelId="{33F3972B-A2BF-4B9A-AA11-F35FDF10C045}" type="pres">
      <dgm:prSet presAssocID="{4A7BA312-4E9E-49CD-96E5-B4FD811DCDEE}" presName="arrow" presStyleLbl="bgShp" presStyleIdx="0" presStyleCnt="1" custScaleX="99102" custScaleY="76245" custLinFactNeighborX="-8346" custLinFactNeighborY="37640"/>
      <dgm:spPr>
        <a:solidFill>
          <a:schemeClr val="bg1"/>
        </a:solidFill>
        <a:ln>
          <a:gradFill flip="none" rotWithShape="1">
            <a:gsLst>
              <a:gs pos="0">
                <a:srgbClr val="993300"/>
              </a:gs>
              <a:gs pos="50000">
                <a:schemeClr val="accent1">
                  <a:tint val="44500"/>
                  <a:satMod val="160000"/>
                </a:schemeClr>
              </a:gs>
              <a:gs pos="100000">
                <a:schemeClr val="accent1">
                  <a:tint val="23500"/>
                  <a:satMod val="160000"/>
                </a:schemeClr>
              </a:gs>
            </a:gsLst>
            <a:lin ang="5400000" scaled="1"/>
            <a:tileRect/>
          </a:gradFill>
        </a:ln>
      </dgm:spPr>
    </dgm:pt>
    <dgm:pt modelId="{4FAAD398-F408-4C03-BB43-4E9C2A2AD672}" type="pres">
      <dgm:prSet presAssocID="{4A7BA312-4E9E-49CD-96E5-B4FD811DCDEE}" presName="linearProcess" presStyleCnt="0"/>
      <dgm:spPr/>
    </dgm:pt>
    <dgm:pt modelId="{FC7DB62E-FF07-4DBD-A374-BCF2260D7A54}" type="pres">
      <dgm:prSet presAssocID="{EC7B9940-AE22-4072-8F1E-C7A5E60BF152}" presName="textNode" presStyleLbl="node1" presStyleIdx="0" presStyleCnt="3" custScaleX="113113" custScaleY="165602" custLinFactNeighborX="2290" custLinFactNeighborY="-45034">
        <dgm:presLayoutVars>
          <dgm:bulletEnabled val="1"/>
        </dgm:presLayoutVars>
      </dgm:prSet>
      <dgm:spPr/>
      <dgm:t>
        <a:bodyPr/>
        <a:lstStyle/>
        <a:p>
          <a:endParaRPr lang="es-ES"/>
        </a:p>
      </dgm:t>
    </dgm:pt>
    <dgm:pt modelId="{5830736F-9169-4331-8EEA-E6D861404E35}" type="pres">
      <dgm:prSet presAssocID="{C5D1049D-2513-4762-9813-87E27AFB6DE3}" presName="sibTrans" presStyleCnt="0"/>
      <dgm:spPr/>
    </dgm:pt>
    <dgm:pt modelId="{FF3E2FE4-FDCA-4A1A-B46C-0F7DA9E03B10}" type="pres">
      <dgm:prSet presAssocID="{D4103E6A-2CA8-4C6D-8A98-5B709C395787}" presName="textNode" presStyleLbl="node1" presStyleIdx="1" presStyleCnt="3" custScaleX="94923" custScaleY="160920" custLinFactNeighborX="-22627" custLinFactNeighborY="-43903">
        <dgm:presLayoutVars>
          <dgm:bulletEnabled val="1"/>
        </dgm:presLayoutVars>
      </dgm:prSet>
      <dgm:spPr/>
      <dgm:t>
        <a:bodyPr/>
        <a:lstStyle/>
        <a:p>
          <a:endParaRPr lang="es-ES"/>
        </a:p>
      </dgm:t>
    </dgm:pt>
    <dgm:pt modelId="{45EC763D-922D-4C19-8F6E-AA58092AECC0}" type="pres">
      <dgm:prSet presAssocID="{50F88585-B6FE-44EC-8B24-2A50A5423B75}" presName="sibTrans" presStyleCnt="0"/>
      <dgm:spPr/>
    </dgm:pt>
    <dgm:pt modelId="{9F99A0C3-3ECD-4B44-8B5E-A6894C13F056}" type="pres">
      <dgm:prSet presAssocID="{D1A83134-12FF-4E89-A604-725FAC62D361}" presName="textNode" presStyleLbl="node1" presStyleIdx="2" presStyleCnt="3" custScaleX="96898" custScaleY="160920" custLinFactNeighborX="-3234" custLinFactNeighborY="-43184">
        <dgm:presLayoutVars>
          <dgm:bulletEnabled val="1"/>
        </dgm:presLayoutVars>
      </dgm:prSet>
      <dgm:spPr/>
      <dgm:t>
        <a:bodyPr/>
        <a:lstStyle/>
        <a:p>
          <a:endParaRPr lang="es-ES"/>
        </a:p>
      </dgm:t>
    </dgm:pt>
  </dgm:ptLst>
  <dgm:cxnLst>
    <dgm:cxn modelId="{82C7D249-A5FB-4B6D-8197-C30967E05A64}" type="presOf" srcId="{4A7BA312-4E9E-49CD-96E5-B4FD811DCDEE}" destId="{5FFA0CC9-FA11-464B-BF23-11CC69AD322B}" srcOrd="0" destOrd="0" presId="urn:microsoft.com/office/officeart/2005/8/layout/hProcess9"/>
    <dgm:cxn modelId="{12DC2546-FCA7-42D9-BD4A-36B82F5BE5B6}" type="presOf" srcId="{D1A83134-12FF-4E89-A604-725FAC62D361}" destId="{9F99A0C3-3ECD-4B44-8B5E-A6894C13F056}" srcOrd="0" destOrd="0" presId="urn:microsoft.com/office/officeart/2005/8/layout/hProcess9"/>
    <dgm:cxn modelId="{9D788DF1-EC38-42DD-B61E-5813E75C5553}" type="presOf" srcId="{EC7B9940-AE22-4072-8F1E-C7A5E60BF152}" destId="{FC7DB62E-FF07-4DBD-A374-BCF2260D7A54}" srcOrd="0" destOrd="0" presId="urn:microsoft.com/office/officeart/2005/8/layout/hProcess9"/>
    <dgm:cxn modelId="{C0E6F4D1-8324-4411-A5E0-930A4FCDF230}" srcId="{4A7BA312-4E9E-49CD-96E5-B4FD811DCDEE}" destId="{D4103E6A-2CA8-4C6D-8A98-5B709C395787}" srcOrd="1" destOrd="0" parTransId="{3549EAF1-D67C-4EFF-B3CC-02EA66185477}" sibTransId="{50F88585-B6FE-44EC-8B24-2A50A5423B75}"/>
    <dgm:cxn modelId="{26B6BC5E-1DBA-4043-838B-7EB64417808A}" type="presOf" srcId="{D4103E6A-2CA8-4C6D-8A98-5B709C395787}" destId="{FF3E2FE4-FDCA-4A1A-B46C-0F7DA9E03B10}" srcOrd="0" destOrd="0" presId="urn:microsoft.com/office/officeart/2005/8/layout/hProcess9"/>
    <dgm:cxn modelId="{B6214404-2B65-4E4A-AE6F-B7141D0C4B4B}" srcId="{4A7BA312-4E9E-49CD-96E5-B4FD811DCDEE}" destId="{D1A83134-12FF-4E89-A604-725FAC62D361}" srcOrd="2" destOrd="0" parTransId="{9B5A3ED4-53A2-448A-A331-F8960572070C}" sibTransId="{B29C4CEF-6204-4E2D-A71B-9106CC70DF2E}"/>
    <dgm:cxn modelId="{2093134D-8671-4B17-B29E-067124F10056}" srcId="{4A7BA312-4E9E-49CD-96E5-B4FD811DCDEE}" destId="{EC7B9940-AE22-4072-8F1E-C7A5E60BF152}" srcOrd="0" destOrd="0" parTransId="{F96A0F32-237B-4E38-9938-1A5CDA85A164}" sibTransId="{C5D1049D-2513-4762-9813-87E27AFB6DE3}"/>
    <dgm:cxn modelId="{DA6C85F2-FA34-4EB2-90AE-541FC09C8F5C}" type="presParOf" srcId="{5FFA0CC9-FA11-464B-BF23-11CC69AD322B}" destId="{33F3972B-A2BF-4B9A-AA11-F35FDF10C045}" srcOrd="0" destOrd="0" presId="urn:microsoft.com/office/officeart/2005/8/layout/hProcess9"/>
    <dgm:cxn modelId="{E305DB13-8B6D-43ED-A6F2-DA591266AEC5}" type="presParOf" srcId="{5FFA0CC9-FA11-464B-BF23-11CC69AD322B}" destId="{4FAAD398-F408-4C03-BB43-4E9C2A2AD672}" srcOrd="1" destOrd="0" presId="urn:microsoft.com/office/officeart/2005/8/layout/hProcess9"/>
    <dgm:cxn modelId="{88B8D697-E618-4899-920E-1F1FB60EC058}" type="presParOf" srcId="{4FAAD398-F408-4C03-BB43-4E9C2A2AD672}" destId="{FC7DB62E-FF07-4DBD-A374-BCF2260D7A54}" srcOrd="0" destOrd="0" presId="urn:microsoft.com/office/officeart/2005/8/layout/hProcess9"/>
    <dgm:cxn modelId="{937F3AE9-62E9-4686-ACCE-94EF0733B8D4}" type="presParOf" srcId="{4FAAD398-F408-4C03-BB43-4E9C2A2AD672}" destId="{5830736F-9169-4331-8EEA-E6D861404E35}" srcOrd="1" destOrd="0" presId="urn:microsoft.com/office/officeart/2005/8/layout/hProcess9"/>
    <dgm:cxn modelId="{2BAFE9FB-DA49-4405-9D6C-9E6E3A5402B9}" type="presParOf" srcId="{4FAAD398-F408-4C03-BB43-4E9C2A2AD672}" destId="{FF3E2FE4-FDCA-4A1A-B46C-0F7DA9E03B10}" srcOrd="2" destOrd="0" presId="urn:microsoft.com/office/officeart/2005/8/layout/hProcess9"/>
    <dgm:cxn modelId="{942D3A41-AB29-4B79-951D-462E5BA83E47}" type="presParOf" srcId="{4FAAD398-F408-4C03-BB43-4E9C2A2AD672}" destId="{45EC763D-922D-4C19-8F6E-AA58092AECC0}" srcOrd="3" destOrd="0" presId="urn:microsoft.com/office/officeart/2005/8/layout/hProcess9"/>
    <dgm:cxn modelId="{FDE88F7E-35D6-4475-AA58-60EA0E49C45F}" type="presParOf" srcId="{4FAAD398-F408-4C03-BB43-4E9C2A2AD672}" destId="{9F99A0C3-3ECD-4B44-8B5E-A6894C13F056}" srcOrd="4" destOrd="0" presId="urn:microsoft.com/office/officeart/2005/8/layout/hProcess9"/>
  </dgm:cxnLst>
  <dgm:bg/>
  <dgm:whole/>
</dgm:dataModel>
</file>

<file path=ppt/diagrams/data4.xml><?xml version="1.0" encoding="utf-8"?>
<dgm:dataModel xmlns:dgm="http://schemas.openxmlformats.org/drawingml/2006/diagram" xmlns:a="http://schemas.openxmlformats.org/drawingml/2006/main">
  <dgm:ptLst>
    <dgm:pt modelId="{8D92C96D-B854-4BB4-BD10-C08FDAE20D18}" type="doc">
      <dgm:prSet loTypeId="urn:microsoft.com/office/officeart/2005/8/layout/hList2" loCatId="list" qsTypeId="urn:microsoft.com/office/officeart/2005/8/quickstyle/simple1" qsCatId="simple" csTypeId="urn:microsoft.com/office/officeart/2005/8/colors/accent1_2" csCatId="accent1" phldr="1"/>
      <dgm:spPr/>
      <dgm:t>
        <a:bodyPr/>
        <a:lstStyle/>
        <a:p>
          <a:endParaRPr lang="es-ES"/>
        </a:p>
      </dgm:t>
    </dgm:pt>
    <dgm:pt modelId="{A3997163-955D-40D1-948D-99EFB4CB3539}">
      <dgm:prSet phldrT="[Texto]"/>
      <dgm:spPr/>
      <dgm:t>
        <a:bodyPr/>
        <a:lstStyle/>
        <a:p>
          <a:r>
            <a:rPr lang="es-ES" dirty="0" smtClean="0"/>
            <a:t>SANTO TÓMAS DE AQUINO</a:t>
          </a:r>
          <a:endParaRPr lang="es-ES" dirty="0"/>
        </a:p>
      </dgm:t>
    </dgm:pt>
    <dgm:pt modelId="{300D353F-369D-4B7D-B8BB-5981C9FE5FAB}" type="parTrans" cxnId="{A29A30FC-73B2-4E94-AE95-02662FDA4E50}">
      <dgm:prSet/>
      <dgm:spPr/>
      <dgm:t>
        <a:bodyPr/>
        <a:lstStyle/>
        <a:p>
          <a:endParaRPr lang="es-ES"/>
        </a:p>
      </dgm:t>
    </dgm:pt>
    <dgm:pt modelId="{9CAA9835-4DE8-4103-A532-8713535FA091}" type="sibTrans" cxnId="{A29A30FC-73B2-4E94-AE95-02662FDA4E50}">
      <dgm:prSet/>
      <dgm:spPr/>
      <dgm:t>
        <a:bodyPr/>
        <a:lstStyle/>
        <a:p>
          <a:endParaRPr lang="es-ES"/>
        </a:p>
      </dgm:t>
    </dgm:pt>
    <dgm:pt modelId="{A21A89F9-0D93-476B-9EC5-1BDFE96A0BDC}">
      <dgm:prSet phldrT="[Texto]"/>
      <dgm:spPr/>
      <dgm:t>
        <a:bodyPr/>
        <a:lstStyle/>
        <a:p>
          <a:r>
            <a:rPr lang="es-ES" dirty="0" smtClean="0"/>
            <a:t>SAN  ANSELMO</a:t>
          </a:r>
          <a:endParaRPr lang="es-ES" dirty="0"/>
        </a:p>
      </dgm:t>
    </dgm:pt>
    <dgm:pt modelId="{B3E3AB89-B81F-402C-9BCD-BAD6480930A7}" type="parTrans" cxnId="{823604ED-2B81-462D-B1E8-417562A99272}">
      <dgm:prSet/>
      <dgm:spPr/>
      <dgm:t>
        <a:bodyPr/>
        <a:lstStyle/>
        <a:p>
          <a:endParaRPr lang="es-ES"/>
        </a:p>
      </dgm:t>
    </dgm:pt>
    <dgm:pt modelId="{D25D5971-6E72-46BD-BEB1-869B4C424BD0}" type="sibTrans" cxnId="{823604ED-2B81-462D-B1E8-417562A99272}">
      <dgm:prSet/>
      <dgm:spPr/>
      <dgm:t>
        <a:bodyPr/>
        <a:lstStyle/>
        <a:p>
          <a:endParaRPr lang="es-ES"/>
        </a:p>
      </dgm:t>
    </dgm:pt>
    <dgm:pt modelId="{4BFF9CA4-1904-4DAF-AA58-8B57232A063C}">
      <dgm:prSet phldrT="[Texto]" custT="1"/>
      <dgm:spPr>
        <a:solidFill>
          <a:srgbClr val="C00000"/>
        </a:solidFill>
      </dgm:spPr>
      <dgm:t>
        <a:bodyPr/>
        <a:lstStyle/>
        <a:p>
          <a:r>
            <a:rPr lang="es-ES" sz="1400" dirty="0" smtClean="0">
              <a:latin typeface="Papyrus" pitchFamily="66" charset="0"/>
            </a:rPr>
            <a:t>Considerado el primer escolástico, sus obras tendrán una gran repercusión, centrada sobre todo en su debatido </a:t>
          </a:r>
          <a:r>
            <a:rPr lang="es-ES" sz="1400" u="sng" dirty="0" smtClean="0">
              <a:latin typeface="Papyrus" pitchFamily="66" charset="0"/>
              <a:hlinkClick xmlns:r="http://schemas.openxmlformats.org/officeDocument/2006/relationships" r:id="rId1" action="ppaction://hlinkfile" tooltip="Argumento ontológico"/>
            </a:rPr>
            <a:t>argumento ontológico</a:t>
          </a:r>
          <a:r>
            <a:rPr lang="es-ES" sz="1400" u="none" dirty="0" smtClean="0">
              <a:latin typeface="Papyrus" pitchFamily="66" charset="0"/>
            </a:rPr>
            <a:t> para probar la existencia </a:t>
          </a:r>
          <a:r>
            <a:rPr lang="es-ES" sz="1400" dirty="0" smtClean="0">
              <a:latin typeface="Papyrus" pitchFamily="66" charset="0"/>
            </a:rPr>
            <a:t>de Dios</a:t>
          </a:r>
          <a:r>
            <a:rPr lang="es-ES" sz="1400" dirty="0" smtClean="0"/>
            <a:t>.</a:t>
          </a:r>
          <a:endParaRPr lang="es-ES" sz="1400" dirty="0"/>
        </a:p>
      </dgm:t>
    </dgm:pt>
    <dgm:pt modelId="{8202A79B-F027-4E89-A521-8A18FAE0A49A}" type="parTrans" cxnId="{DFC3AB63-D0EB-4172-A8A4-E76CA0D4074F}">
      <dgm:prSet/>
      <dgm:spPr/>
      <dgm:t>
        <a:bodyPr/>
        <a:lstStyle/>
        <a:p>
          <a:endParaRPr lang="es-ES"/>
        </a:p>
      </dgm:t>
    </dgm:pt>
    <dgm:pt modelId="{B2194CC1-16BB-4B46-BBD6-926AAD9BCCD8}" type="sibTrans" cxnId="{DFC3AB63-D0EB-4172-A8A4-E76CA0D4074F}">
      <dgm:prSet/>
      <dgm:spPr/>
      <dgm:t>
        <a:bodyPr/>
        <a:lstStyle/>
        <a:p>
          <a:endParaRPr lang="es-ES"/>
        </a:p>
      </dgm:t>
    </dgm:pt>
    <dgm:pt modelId="{8BB65DCF-8F82-4769-96B8-4D18FA8E6C3B}">
      <dgm:prSet phldrT="[Texto]"/>
      <dgm:spPr/>
      <dgm:t>
        <a:bodyPr/>
        <a:lstStyle/>
        <a:p>
          <a:r>
            <a:rPr lang="es-ES" dirty="0" smtClean="0"/>
            <a:t>SAN ALBERTO MAGNO</a:t>
          </a:r>
          <a:endParaRPr lang="es-ES" dirty="0"/>
        </a:p>
      </dgm:t>
    </dgm:pt>
    <dgm:pt modelId="{C4FBE723-8504-442E-82AA-7BC403186313}" type="parTrans" cxnId="{421273B9-65A2-42CA-B83E-0839E70FB5A2}">
      <dgm:prSet/>
      <dgm:spPr/>
      <dgm:t>
        <a:bodyPr/>
        <a:lstStyle/>
        <a:p>
          <a:endParaRPr lang="es-ES"/>
        </a:p>
      </dgm:t>
    </dgm:pt>
    <dgm:pt modelId="{C667C559-46AB-4408-AEA8-6E5E05AEB4EE}" type="sibTrans" cxnId="{421273B9-65A2-42CA-B83E-0839E70FB5A2}">
      <dgm:prSet/>
      <dgm:spPr/>
      <dgm:t>
        <a:bodyPr/>
        <a:lstStyle/>
        <a:p>
          <a:endParaRPr lang="es-ES"/>
        </a:p>
      </dgm:t>
    </dgm:pt>
    <dgm:pt modelId="{31DAE84D-38C6-4A79-8085-D5A154C6CD45}">
      <dgm:prSet phldrT="[Texto]" custT="1"/>
      <dgm:spPr>
        <a:solidFill>
          <a:srgbClr val="C00000"/>
        </a:solidFill>
      </dgm:spPr>
      <dgm:t>
        <a:bodyPr/>
        <a:lstStyle/>
        <a:p>
          <a:r>
            <a:rPr lang="es-ES" sz="1400" dirty="0" smtClean="0"/>
            <a:t> </a:t>
          </a:r>
          <a:r>
            <a:rPr lang="es-ES" sz="1400" dirty="0" smtClean="0">
              <a:latin typeface="Papyrus" pitchFamily="66" charset="0"/>
            </a:rPr>
            <a:t>Nació alrededor del año 1206 en Alemania.</a:t>
          </a:r>
          <a:endParaRPr lang="es-ES" sz="1400" dirty="0">
            <a:latin typeface="Papyrus" pitchFamily="66" charset="0"/>
          </a:endParaRPr>
        </a:p>
      </dgm:t>
    </dgm:pt>
    <dgm:pt modelId="{51F787BE-15EA-40E9-A69A-EC7197586696}" type="sibTrans" cxnId="{1034972D-76FA-4DDA-AD01-AECDBD3B721E}">
      <dgm:prSet/>
      <dgm:spPr/>
      <dgm:t>
        <a:bodyPr/>
        <a:lstStyle/>
        <a:p>
          <a:endParaRPr lang="es-ES"/>
        </a:p>
      </dgm:t>
    </dgm:pt>
    <dgm:pt modelId="{30BB5937-247F-431F-9343-36AD54DD7158}" type="parTrans" cxnId="{1034972D-76FA-4DDA-AD01-AECDBD3B721E}">
      <dgm:prSet/>
      <dgm:spPr/>
      <dgm:t>
        <a:bodyPr/>
        <a:lstStyle/>
        <a:p>
          <a:endParaRPr lang="es-ES"/>
        </a:p>
      </dgm:t>
    </dgm:pt>
    <dgm:pt modelId="{D5D479ED-1C4C-46ED-94D3-E4CEB87335AE}">
      <dgm:prSet custT="1"/>
      <dgm:spPr>
        <a:solidFill>
          <a:srgbClr val="C00000"/>
        </a:solidFill>
      </dgm:spPr>
      <dgm:t>
        <a:bodyPr/>
        <a:lstStyle/>
        <a:p>
          <a:r>
            <a:rPr lang="es-ES" sz="1400" dirty="0" smtClean="0">
              <a:latin typeface="Papyrus" pitchFamily="66" charset="0"/>
            </a:rPr>
            <a:t>Descendiente de los condes de Aquino.</a:t>
          </a:r>
          <a:endParaRPr lang="es-ES" sz="1400" dirty="0">
            <a:latin typeface="Papyrus" pitchFamily="66" charset="0"/>
          </a:endParaRPr>
        </a:p>
      </dgm:t>
    </dgm:pt>
    <dgm:pt modelId="{46F4CDF6-FF2D-453B-A627-332EB82807B9}" type="parTrans" cxnId="{CF2679CB-F6FA-46E5-B227-76E539DED97F}">
      <dgm:prSet/>
      <dgm:spPr/>
      <dgm:t>
        <a:bodyPr/>
        <a:lstStyle/>
        <a:p>
          <a:endParaRPr lang="es-ES"/>
        </a:p>
      </dgm:t>
    </dgm:pt>
    <dgm:pt modelId="{4D3CC9D4-737A-45E2-9E3A-1A15A2013FA0}" type="sibTrans" cxnId="{CF2679CB-F6FA-46E5-B227-76E539DED97F}">
      <dgm:prSet/>
      <dgm:spPr/>
      <dgm:t>
        <a:bodyPr/>
        <a:lstStyle/>
        <a:p>
          <a:endParaRPr lang="es-ES"/>
        </a:p>
      </dgm:t>
    </dgm:pt>
    <dgm:pt modelId="{2EC28A5D-23EC-4C18-A594-0D7249B659E6}">
      <dgm:prSet custT="1"/>
      <dgm:spPr>
        <a:solidFill>
          <a:srgbClr val="C00000"/>
        </a:solidFill>
      </dgm:spPr>
      <dgm:t>
        <a:bodyPr/>
        <a:lstStyle/>
        <a:p>
          <a:r>
            <a:rPr lang="es-ES" sz="1400" dirty="0" smtClean="0">
              <a:latin typeface="Papyrus" pitchFamily="66" charset="0"/>
            </a:rPr>
            <a:t>Nació en </a:t>
          </a:r>
          <a:r>
            <a:rPr lang="es-ES" sz="1400" dirty="0" err="1" smtClean="0">
              <a:latin typeface="Papyrus" pitchFamily="66" charset="0"/>
            </a:rPr>
            <a:t>Rocaseca</a:t>
          </a:r>
          <a:r>
            <a:rPr lang="es-ES" sz="1400" dirty="0" smtClean="0">
              <a:latin typeface="Papyrus" pitchFamily="66" charset="0"/>
            </a:rPr>
            <a:t> (Italia) en 1225 y murió en 1274.</a:t>
          </a:r>
          <a:endParaRPr lang="es-ES" sz="1400" dirty="0">
            <a:latin typeface="Papyrus" pitchFamily="66" charset="0"/>
          </a:endParaRPr>
        </a:p>
      </dgm:t>
    </dgm:pt>
    <dgm:pt modelId="{2EAA152C-350A-4E68-9EF4-4133647BF3E1}" type="parTrans" cxnId="{F67E6411-E1F5-4A76-B8BC-37E538341D5B}">
      <dgm:prSet/>
      <dgm:spPr/>
      <dgm:t>
        <a:bodyPr/>
        <a:lstStyle/>
        <a:p>
          <a:endParaRPr lang="es-ES"/>
        </a:p>
      </dgm:t>
    </dgm:pt>
    <dgm:pt modelId="{4B8507B2-8ADD-4018-9A2A-253A0F1F1993}" type="sibTrans" cxnId="{F67E6411-E1F5-4A76-B8BC-37E538341D5B}">
      <dgm:prSet/>
      <dgm:spPr/>
      <dgm:t>
        <a:bodyPr/>
        <a:lstStyle/>
        <a:p>
          <a:endParaRPr lang="es-ES"/>
        </a:p>
      </dgm:t>
    </dgm:pt>
    <dgm:pt modelId="{EF5A02D0-6035-4CFF-8532-D1C002E08C2C}">
      <dgm:prSet custT="1"/>
      <dgm:spPr>
        <a:solidFill>
          <a:srgbClr val="C00000"/>
        </a:solidFill>
      </dgm:spPr>
      <dgm:t>
        <a:bodyPr/>
        <a:lstStyle/>
        <a:p>
          <a:r>
            <a:rPr lang="es-ES" sz="1400" dirty="0" smtClean="0">
              <a:latin typeface="Papyrus" pitchFamily="66" charset="0"/>
            </a:rPr>
            <a:t>Aceptó el empirismo Aristotélico .</a:t>
          </a:r>
          <a:endParaRPr lang="es-ES" sz="1400" dirty="0">
            <a:latin typeface="Papyrus" pitchFamily="66" charset="0"/>
          </a:endParaRPr>
        </a:p>
      </dgm:t>
    </dgm:pt>
    <dgm:pt modelId="{1232F977-FA37-452E-B310-C4DD0AC6DD5C}" type="parTrans" cxnId="{04F9EE62-AC66-4962-BEAB-4C807328D1C7}">
      <dgm:prSet/>
      <dgm:spPr/>
      <dgm:t>
        <a:bodyPr/>
        <a:lstStyle/>
        <a:p>
          <a:endParaRPr lang="es-ES"/>
        </a:p>
      </dgm:t>
    </dgm:pt>
    <dgm:pt modelId="{D5E503C5-3A78-43CE-ADB6-049336D60CD9}" type="sibTrans" cxnId="{04F9EE62-AC66-4962-BEAB-4C807328D1C7}">
      <dgm:prSet/>
      <dgm:spPr/>
      <dgm:t>
        <a:bodyPr/>
        <a:lstStyle/>
        <a:p>
          <a:endParaRPr lang="es-ES"/>
        </a:p>
      </dgm:t>
    </dgm:pt>
    <dgm:pt modelId="{7B3D642F-4095-47FD-A2EA-286F93B142B9}">
      <dgm:prSet phldrT="[Texto]" custT="1"/>
      <dgm:spPr>
        <a:solidFill>
          <a:srgbClr val="C00000"/>
        </a:solidFill>
      </dgm:spPr>
      <dgm:t>
        <a:bodyPr/>
        <a:lstStyle/>
        <a:p>
          <a:r>
            <a:rPr lang="es-ES" sz="1400" dirty="0" smtClean="0">
              <a:latin typeface="Papyrus" pitchFamily="66" charset="0"/>
            </a:rPr>
            <a:t>Introdujo y articuló con la fe los textos aristotélicos. Fue profesor de Santo  Tomas de  Aquino.</a:t>
          </a:r>
          <a:endParaRPr lang="es-ES" sz="1400" dirty="0">
            <a:latin typeface="Papyrus" pitchFamily="66" charset="0"/>
          </a:endParaRPr>
        </a:p>
      </dgm:t>
    </dgm:pt>
    <dgm:pt modelId="{CC06A4A7-E99D-47DA-8F82-A1A4D2B80CE2}" type="parTrans" cxnId="{88FA31F1-1E8E-4A97-9E70-1F37B41334CF}">
      <dgm:prSet/>
      <dgm:spPr/>
      <dgm:t>
        <a:bodyPr/>
        <a:lstStyle/>
        <a:p>
          <a:endParaRPr lang="es-ES"/>
        </a:p>
      </dgm:t>
    </dgm:pt>
    <dgm:pt modelId="{1F41F785-7657-4CED-8C73-A30552423D13}" type="sibTrans" cxnId="{88FA31F1-1E8E-4A97-9E70-1F37B41334CF}">
      <dgm:prSet/>
      <dgm:spPr/>
      <dgm:t>
        <a:bodyPr/>
        <a:lstStyle/>
        <a:p>
          <a:endParaRPr lang="es-ES"/>
        </a:p>
      </dgm:t>
    </dgm:pt>
    <dgm:pt modelId="{5E2983C7-AEA6-4DDF-9F9B-CEA91F1B9C51}">
      <dgm:prSet phldrT="[Texto]" custT="1"/>
      <dgm:spPr>
        <a:solidFill>
          <a:srgbClr val="C00000"/>
        </a:solidFill>
      </dgm:spPr>
      <dgm:t>
        <a:bodyPr/>
        <a:lstStyle/>
        <a:p>
          <a:r>
            <a:rPr lang="es-ES" sz="1400" dirty="0" smtClean="0">
              <a:latin typeface="Papyrus" pitchFamily="66" charset="0"/>
            </a:rPr>
            <a:t>Hizo sus estudios en Padua y en París. </a:t>
          </a:r>
          <a:endParaRPr lang="es-ES" sz="1400" dirty="0">
            <a:latin typeface="Papyrus" pitchFamily="66" charset="0"/>
          </a:endParaRPr>
        </a:p>
      </dgm:t>
    </dgm:pt>
    <dgm:pt modelId="{F6EA0774-4FEC-4A7C-898B-97223A1EF9A2}" type="parTrans" cxnId="{6FBF6442-DA46-4902-8736-5FB17EA0B5E3}">
      <dgm:prSet/>
      <dgm:spPr/>
      <dgm:t>
        <a:bodyPr/>
        <a:lstStyle/>
        <a:p>
          <a:endParaRPr lang="es-ES"/>
        </a:p>
      </dgm:t>
    </dgm:pt>
    <dgm:pt modelId="{1FBC42B3-4F3D-4030-B0F5-1F7D4BC19A45}" type="sibTrans" cxnId="{6FBF6442-DA46-4902-8736-5FB17EA0B5E3}">
      <dgm:prSet/>
      <dgm:spPr/>
      <dgm:t>
        <a:bodyPr/>
        <a:lstStyle/>
        <a:p>
          <a:endParaRPr lang="es-ES"/>
        </a:p>
      </dgm:t>
    </dgm:pt>
    <dgm:pt modelId="{F9A1E018-6751-4536-B201-EF4CEA4B16CF}">
      <dgm:prSet phldrT="[Texto]" custT="1"/>
      <dgm:spPr>
        <a:solidFill>
          <a:srgbClr val="C00000"/>
        </a:solidFill>
      </dgm:spPr>
      <dgm:t>
        <a:bodyPr/>
        <a:lstStyle/>
        <a:p>
          <a:r>
            <a:rPr lang="es-ES" sz="1400" dirty="0" smtClean="0">
              <a:latin typeface="Papyrus" pitchFamily="66" charset="0"/>
            </a:rPr>
            <a:t>Ingresó a la Orden de Predicadores, en la que ejerció con éxito el profesorado en varios lugares. </a:t>
          </a:r>
          <a:endParaRPr lang="es-ES" sz="1400" dirty="0">
            <a:latin typeface="Papyrus" pitchFamily="66" charset="0"/>
          </a:endParaRPr>
        </a:p>
      </dgm:t>
    </dgm:pt>
    <dgm:pt modelId="{B1ED0708-035B-4DB0-BD39-3BFAE3483354}" type="parTrans" cxnId="{C2634514-927F-49DE-8AB8-70E9B742D70B}">
      <dgm:prSet/>
      <dgm:spPr/>
      <dgm:t>
        <a:bodyPr/>
        <a:lstStyle/>
        <a:p>
          <a:endParaRPr lang="es-ES"/>
        </a:p>
      </dgm:t>
    </dgm:pt>
    <dgm:pt modelId="{9D505C28-15A8-4704-8C33-AC77E902A218}" type="sibTrans" cxnId="{C2634514-927F-49DE-8AB8-70E9B742D70B}">
      <dgm:prSet/>
      <dgm:spPr/>
      <dgm:t>
        <a:bodyPr/>
        <a:lstStyle/>
        <a:p>
          <a:endParaRPr lang="es-ES"/>
        </a:p>
      </dgm:t>
    </dgm:pt>
    <dgm:pt modelId="{F6A12B2E-33A3-4F45-A36A-198741797E9C}">
      <dgm:prSet phldrT="[Texto]" custT="1"/>
      <dgm:spPr>
        <a:solidFill>
          <a:srgbClr val="C00000"/>
        </a:solidFill>
      </dgm:spPr>
      <dgm:t>
        <a:bodyPr/>
        <a:lstStyle/>
        <a:p>
          <a:r>
            <a:rPr lang="es-ES" sz="1400" dirty="0" smtClean="0">
              <a:latin typeface="Papyrus" pitchFamily="66" charset="0"/>
            </a:rPr>
            <a:t>Nació en Aosta en el año 1033.</a:t>
          </a:r>
          <a:endParaRPr lang="es-ES" sz="1400" dirty="0">
            <a:latin typeface="Papyrus" pitchFamily="66" charset="0"/>
          </a:endParaRPr>
        </a:p>
      </dgm:t>
    </dgm:pt>
    <dgm:pt modelId="{8EF767B1-687D-4672-AAF9-1D4B972555AC}" type="parTrans" cxnId="{2AA64FB5-9641-4E14-9528-8D18005CB74F}">
      <dgm:prSet/>
      <dgm:spPr/>
      <dgm:t>
        <a:bodyPr/>
        <a:lstStyle/>
        <a:p>
          <a:endParaRPr lang="es-ES"/>
        </a:p>
      </dgm:t>
    </dgm:pt>
    <dgm:pt modelId="{7EE4CFE4-0301-43AB-A30E-2A6CE5C5BB9F}" type="sibTrans" cxnId="{2AA64FB5-9641-4E14-9528-8D18005CB74F}">
      <dgm:prSet/>
      <dgm:spPr/>
      <dgm:t>
        <a:bodyPr/>
        <a:lstStyle/>
        <a:p>
          <a:endParaRPr lang="es-ES"/>
        </a:p>
      </dgm:t>
    </dgm:pt>
    <dgm:pt modelId="{73A2345B-8B92-45BC-992C-D2F96B9A1D6C}">
      <dgm:prSet phldrT="[Texto]" custT="1"/>
      <dgm:spPr>
        <a:solidFill>
          <a:srgbClr val="C00000"/>
        </a:solidFill>
      </dgm:spPr>
      <dgm:t>
        <a:bodyPr/>
        <a:lstStyle/>
        <a:p>
          <a:r>
            <a:rPr lang="es-ES" sz="1400" dirty="0" smtClean="0">
              <a:latin typeface="Papyrus" pitchFamily="66" charset="0"/>
            </a:rPr>
            <a:t>Murió en Canterbury en 1109.</a:t>
          </a:r>
          <a:endParaRPr lang="es-ES" sz="1400" dirty="0">
            <a:latin typeface="Papyrus" pitchFamily="66" charset="0"/>
          </a:endParaRPr>
        </a:p>
      </dgm:t>
    </dgm:pt>
    <dgm:pt modelId="{3CB54E5E-AAEE-4A55-8415-9FA3817D46D6}" type="parTrans" cxnId="{30496E4C-0E55-44F2-8FEC-8A1B74DF1347}">
      <dgm:prSet/>
      <dgm:spPr/>
      <dgm:t>
        <a:bodyPr/>
        <a:lstStyle/>
        <a:p>
          <a:endParaRPr lang="es-ES"/>
        </a:p>
      </dgm:t>
    </dgm:pt>
    <dgm:pt modelId="{5BEC7C26-EC71-41B6-B3FC-EBA7E6A7C029}" type="sibTrans" cxnId="{30496E4C-0E55-44F2-8FEC-8A1B74DF1347}">
      <dgm:prSet/>
      <dgm:spPr/>
      <dgm:t>
        <a:bodyPr/>
        <a:lstStyle/>
        <a:p>
          <a:endParaRPr lang="es-ES"/>
        </a:p>
      </dgm:t>
    </dgm:pt>
    <dgm:pt modelId="{F2D1F2EE-01C3-40C9-B4CD-A09CD6C0ACD2}" type="pres">
      <dgm:prSet presAssocID="{8D92C96D-B854-4BB4-BD10-C08FDAE20D18}" presName="linearFlow" presStyleCnt="0">
        <dgm:presLayoutVars>
          <dgm:dir/>
          <dgm:animLvl val="lvl"/>
          <dgm:resizeHandles/>
        </dgm:presLayoutVars>
      </dgm:prSet>
      <dgm:spPr/>
      <dgm:t>
        <a:bodyPr/>
        <a:lstStyle/>
        <a:p>
          <a:endParaRPr lang="es-ES"/>
        </a:p>
      </dgm:t>
    </dgm:pt>
    <dgm:pt modelId="{D330B8A6-06F2-443E-A1A0-576C75FA8BBB}" type="pres">
      <dgm:prSet presAssocID="{A3997163-955D-40D1-948D-99EFB4CB3539}" presName="compositeNode" presStyleCnt="0">
        <dgm:presLayoutVars>
          <dgm:bulletEnabled val="1"/>
        </dgm:presLayoutVars>
      </dgm:prSet>
      <dgm:spPr/>
    </dgm:pt>
    <dgm:pt modelId="{A899D43D-E314-4F5E-ADFA-0504082A1428}" type="pres">
      <dgm:prSet presAssocID="{A3997163-955D-40D1-948D-99EFB4CB3539}" presName="image" presStyleLbl="fgImgPlace1" presStyleIdx="0" presStyleCnt="3" custLinFactX="360606" custLinFactY="-76871" custLinFactNeighborX="400000" custLinFactNeighborY="-100000"/>
      <dgm:spPr>
        <a:blipFill rotWithShape="0">
          <a:blip xmlns:r="http://schemas.openxmlformats.org/officeDocument/2006/relationships" r:embed="rId2"/>
          <a:stretch>
            <a:fillRect/>
          </a:stretch>
        </a:blipFill>
      </dgm:spPr>
      <dgm:t>
        <a:bodyPr/>
        <a:lstStyle/>
        <a:p>
          <a:endParaRPr lang="es-ES"/>
        </a:p>
      </dgm:t>
    </dgm:pt>
    <dgm:pt modelId="{F93DB01C-F620-4179-92D7-67D3437AFCC9}" type="pres">
      <dgm:prSet presAssocID="{A3997163-955D-40D1-948D-99EFB4CB3539}" presName="childNode" presStyleLbl="node1" presStyleIdx="0" presStyleCnt="3" custLinFactX="100000" custLinFactNeighborX="190915" custLinFactNeighborY="-3263">
        <dgm:presLayoutVars>
          <dgm:bulletEnabled val="1"/>
        </dgm:presLayoutVars>
      </dgm:prSet>
      <dgm:spPr/>
      <dgm:t>
        <a:bodyPr/>
        <a:lstStyle/>
        <a:p>
          <a:endParaRPr lang="es-ES"/>
        </a:p>
      </dgm:t>
    </dgm:pt>
    <dgm:pt modelId="{F03B2E11-4CA9-4538-B3FF-C4F5AA7E2917}" type="pres">
      <dgm:prSet presAssocID="{A3997163-955D-40D1-948D-99EFB4CB3539}" presName="parentNode" presStyleLbl="revTx" presStyleIdx="0" presStyleCnt="3" custLinFactX="700000" custLinFactNeighborX="758882" custLinFactNeighborY="-3263">
        <dgm:presLayoutVars>
          <dgm:chMax val="0"/>
          <dgm:bulletEnabled val="1"/>
        </dgm:presLayoutVars>
      </dgm:prSet>
      <dgm:spPr/>
      <dgm:t>
        <a:bodyPr/>
        <a:lstStyle/>
        <a:p>
          <a:endParaRPr lang="es-ES"/>
        </a:p>
      </dgm:t>
    </dgm:pt>
    <dgm:pt modelId="{C9CDAB84-9961-4F6F-AF74-5E80118E727E}" type="pres">
      <dgm:prSet presAssocID="{9CAA9835-4DE8-4103-A532-8713535FA091}" presName="sibTrans" presStyleCnt="0"/>
      <dgm:spPr/>
    </dgm:pt>
    <dgm:pt modelId="{E88E3115-E572-4782-B3B2-6B2766FEF55B}" type="pres">
      <dgm:prSet presAssocID="{A21A89F9-0D93-476B-9EC5-1BDFE96A0BDC}" presName="compositeNode" presStyleCnt="0">
        <dgm:presLayoutVars>
          <dgm:bulletEnabled val="1"/>
        </dgm:presLayoutVars>
      </dgm:prSet>
      <dgm:spPr/>
    </dgm:pt>
    <dgm:pt modelId="{02FDAF2E-64A5-457F-8FDD-A6DC1629BEC6}" type="pres">
      <dgm:prSet presAssocID="{A21A89F9-0D93-476B-9EC5-1BDFE96A0BDC}" presName="image" presStyleLbl="fgImgPlace1" presStyleIdx="1" presStyleCnt="3" custLinFactX="-146476" custLinFactNeighborX="-200000" custLinFactNeighborY="-2652"/>
      <dgm:spPr>
        <a:blipFill rotWithShape="0">
          <a:blip xmlns:r="http://schemas.openxmlformats.org/officeDocument/2006/relationships" r:embed="rId3"/>
          <a:stretch>
            <a:fillRect/>
          </a:stretch>
        </a:blipFill>
      </dgm:spPr>
      <dgm:t>
        <a:bodyPr/>
        <a:lstStyle/>
        <a:p>
          <a:endParaRPr lang="es-ES"/>
        </a:p>
      </dgm:t>
    </dgm:pt>
    <dgm:pt modelId="{77BEF072-7E40-4F38-8DDA-E332ED41BD41}" type="pres">
      <dgm:prSet presAssocID="{A21A89F9-0D93-476B-9EC5-1BDFE96A0BDC}" presName="childNode" presStyleLbl="node1" presStyleIdx="1" presStyleCnt="3" custScaleY="110339" custLinFactX="-33846" custLinFactNeighborX="-100000" custLinFactNeighborY="5953">
        <dgm:presLayoutVars>
          <dgm:bulletEnabled val="1"/>
        </dgm:presLayoutVars>
      </dgm:prSet>
      <dgm:spPr/>
      <dgm:t>
        <a:bodyPr/>
        <a:lstStyle/>
        <a:p>
          <a:endParaRPr lang="es-ES"/>
        </a:p>
      </dgm:t>
    </dgm:pt>
    <dgm:pt modelId="{FF723D07-46B3-4D53-BFBB-2F7C72F4379B}" type="pres">
      <dgm:prSet presAssocID="{A21A89F9-0D93-476B-9EC5-1BDFE96A0BDC}" presName="parentNode" presStyleLbl="revTx" presStyleIdx="1" presStyleCnt="3" custLinFactX="-300000" custLinFactNeighborX="-374917" custLinFactNeighborY="6855">
        <dgm:presLayoutVars>
          <dgm:chMax val="0"/>
          <dgm:bulletEnabled val="1"/>
        </dgm:presLayoutVars>
      </dgm:prSet>
      <dgm:spPr/>
      <dgm:t>
        <a:bodyPr/>
        <a:lstStyle/>
        <a:p>
          <a:endParaRPr lang="es-ES"/>
        </a:p>
      </dgm:t>
    </dgm:pt>
    <dgm:pt modelId="{5976AC94-BCAA-4A4C-8FF3-AB0035E7AD13}" type="pres">
      <dgm:prSet presAssocID="{D25D5971-6E72-46BD-BEB1-869B4C424BD0}" presName="sibTrans" presStyleCnt="0"/>
      <dgm:spPr/>
    </dgm:pt>
    <dgm:pt modelId="{0C896647-EA3D-4377-9B27-22B64B03F9CB}" type="pres">
      <dgm:prSet presAssocID="{8BB65DCF-8F82-4769-96B8-4D18FA8E6C3B}" presName="compositeNode" presStyleCnt="0">
        <dgm:presLayoutVars>
          <dgm:bulletEnabled val="1"/>
        </dgm:presLayoutVars>
      </dgm:prSet>
      <dgm:spPr/>
    </dgm:pt>
    <dgm:pt modelId="{B24CE6D6-5026-4507-A593-4F0036491D94}" type="pres">
      <dgm:prSet presAssocID="{8BB65DCF-8F82-4769-96B8-4D18FA8E6C3B}" presName="image" presStyleLbl="fgImgPlace1" presStyleIdx="2" presStyleCnt="3" custLinFactX="-167260" custLinFactNeighborX="-200000" custLinFactNeighborY="-11671"/>
      <dgm:spPr>
        <a:blipFill rotWithShape="0">
          <a:blip xmlns:r="http://schemas.openxmlformats.org/officeDocument/2006/relationships" r:embed="rId4"/>
          <a:stretch>
            <a:fillRect/>
          </a:stretch>
        </a:blipFill>
      </dgm:spPr>
      <dgm:t>
        <a:bodyPr/>
        <a:lstStyle/>
        <a:p>
          <a:endParaRPr lang="es-ES"/>
        </a:p>
      </dgm:t>
    </dgm:pt>
    <dgm:pt modelId="{21EEAB52-9E68-44FD-952F-2F135E06EE78}" type="pres">
      <dgm:prSet presAssocID="{8BB65DCF-8F82-4769-96B8-4D18FA8E6C3B}" presName="childNode" presStyleLbl="node1" presStyleIdx="2" presStyleCnt="3" custScaleY="119555" custLinFactX="-37598" custLinFactNeighborX="-100000" custLinFactNeighborY="-810">
        <dgm:presLayoutVars>
          <dgm:bulletEnabled val="1"/>
        </dgm:presLayoutVars>
      </dgm:prSet>
      <dgm:spPr/>
      <dgm:t>
        <a:bodyPr/>
        <a:lstStyle/>
        <a:p>
          <a:endParaRPr lang="es-ES"/>
        </a:p>
      </dgm:t>
    </dgm:pt>
    <dgm:pt modelId="{AAB2748F-AC7E-4B16-BE41-704BD575D412}" type="pres">
      <dgm:prSet presAssocID="{8BB65DCF-8F82-4769-96B8-4D18FA8E6C3B}" presName="parentNode" presStyleLbl="revTx" presStyleIdx="2" presStyleCnt="3" custLinFactX="-300000" custLinFactNeighborX="-385386" custLinFactNeighborY="-810">
        <dgm:presLayoutVars>
          <dgm:chMax val="0"/>
          <dgm:bulletEnabled val="1"/>
        </dgm:presLayoutVars>
      </dgm:prSet>
      <dgm:spPr/>
      <dgm:t>
        <a:bodyPr/>
        <a:lstStyle/>
        <a:p>
          <a:endParaRPr lang="es-ES"/>
        </a:p>
      </dgm:t>
    </dgm:pt>
  </dgm:ptLst>
  <dgm:cxnLst>
    <dgm:cxn modelId="{1034972D-76FA-4DDA-AD01-AECDBD3B721E}" srcId="{8BB65DCF-8F82-4769-96B8-4D18FA8E6C3B}" destId="{31DAE84D-38C6-4A79-8085-D5A154C6CD45}" srcOrd="0" destOrd="0" parTransId="{30BB5937-247F-431F-9343-36AD54DD7158}" sibTransId="{51F787BE-15EA-40E9-A69A-EC7197586696}"/>
    <dgm:cxn modelId="{048ABD9C-14B5-4238-B247-AC304A29BD8C}" type="presOf" srcId="{F9A1E018-6751-4536-B201-EF4CEA4B16CF}" destId="{21EEAB52-9E68-44FD-952F-2F135E06EE78}" srcOrd="0" destOrd="3" presId="urn:microsoft.com/office/officeart/2005/8/layout/hList2"/>
    <dgm:cxn modelId="{7ADC639A-FA8F-4DED-B3DA-F4089A5543E0}" type="presOf" srcId="{A3997163-955D-40D1-948D-99EFB4CB3539}" destId="{F03B2E11-4CA9-4538-B3FF-C4F5AA7E2917}" srcOrd="0" destOrd="0" presId="urn:microsoft.com/office/officeart/2005/8/layout/hList2"/>
    <dgm:cxn modelId="{F67E6411-E1F5-4A76-B8BC-37E538341D5B}" srcId="{A3997163-955D-40D1-948D-99EFB4CB3539}" destId="{2EC28A5D-23EC-4C18-A594-0D7249B659E6}" srcOrd="1" destOrd="0" parTransId="{2EAA152C-350A-4E68-9EF4-4133647BF3E1}" sibTransId="{4B8507B2-8ADD-4018-9A2A-253A0F1F1993}"/>
    <dgm:cxn modelId="{E2B63EF3-1219-4A71-8E56-24612C6A7753}" type="presOf" srcId="{8BB65DCF-8F82-4769-96B8-4D18FA8E6C3B}" destId="{AAB2748F-AC7E-4B16-BE41-704BD575D412}" srcOrd="0" destOrd="0" presId="urn:microsoft.com/office/officeart/2005/8/layout/hList2"/>
    <dgm:cxn modelId="{6FBF6442-DA46-4902-8736-5FB17EA0B5E3}" srcId="{8BB65DCF-8F82-4769-96B8-4D18FA8E6C3B}" destId="{5E2983C7-AEA6-4DDF-9F9B-CEA91F1B9C51}" srcOrd="2" destOrd="0" parTransId="{F6EA0774-4FEC-4A7C-898B-97223A1EF9A2}" sibTransId="{1FBC42B3-4F3D-4030-B0F5-1F7D4BC19A45}"/>
    <dgm:cxn modelId="{823604ED-2B81-462D-B1E8-417562A99272}" srcId="{8D92C96D-B854-4BB4-BD10-C08FDAE20D18}" destId="{A21A89F9-0D93-476B-9EC5-1BDFE96A0BDC}" srcOrd="1" destOrd="0" parTransId="{B3E3AB89-B81F-402C-9BCD-BAD6480930A7}" sibTransId="{D25D5971-6E72-46BD-BEB1-869B4C424BD0}"/>
    <dgm:cxn modelId="{421273B9-65A2-42CA-B83E-0839E70FB5A2}" srcId="{8D92C96D-B854-4BB4-BD10-C08FDAE20D18}" destId="{8BB65DCF-8F82-4769-96B8-4D18FA8E6C3B}" srcOrd="2" destOrd="0" parTransId="{C4FBE723-8504-442E-82AA-7BC403186313}" sibTransId="{C667C559-46AB-4408-AEA8-6E5E05AEB4EE}"/>
    <dgm:cxn modelId="{E0D79F96-E805-47D5-A477-5722403DEF99}" type="presOf" srcId="{5E2983C7-AEA6-4DDF-9F9B-CEA91F1B9C51}" destId="{21EEAB52-9E68-44FD-952F-2F135E06EE78}" srcOrd="0" destOrd="2" presId="urn:microsoft.com/office/officeart/2005/8/layout/hList2"/>
    <dgm:cxn modelId="{F310365B-B797-45D6-B7A4-AD52E3D5C44A}" type="presOf" srcId="{F6A12B2E-33A3-4F45-A36A-198741797E9C}" destId="{77BEF072-7E40-4F38-8DDA-E332ED41BD41}" srcOrd="0" destOrd="0" presId="urn:microsoft.com/office/officeart/2005/8/layout/hList2"/>
    <dgm:cxn modelId="{04F9EE62-AC66-4962-BEAB-4C807328D1C7}" srcId="{A3997163-955D-40D1-948D-99EFB4CB3539}" destId="{EF5A02D0-6035-4CFF-8532-D1C002E08C2C}" srcOrd="2" destOrd="0" parTransId="{1232F977-FA37-452E-B310-C4DD0AC6DD5C}" sibTransId="{D5E503C5-3A78-43CE-ADB6-049336D60CD9}"/>
    <dgm:cxn modelId="{AA4E9E5E-A4D4-4737-8F13-0355B734587A}" type="presOf" srcId="{D5D479ED-1C4C-46ED-94D3-E4CEB87335AE}" destId="{F93DB01C-F620-4179-92D7-67D3437AFCC9}" srcOrd="0" destOrd="0" presId="urn:microsoft.com/office/officeart/2005/8/layout/hList2"/>
    <dgm:cxn modelId="{41C67356-5B07-4C39-BC03-0050324F38E5}" type="presOf" srcId="{8D92C96D-B854-4BB4-BD10-C08FDAE20D18}" destId="{F2D1F2EE-01C3-40C9-B4CD-A09CD6C0ACD2}" srcOrd="0" destOrd="0" presId="urn:microsoft.com/office/officeart/2005/8/layout/hList2"/>
    <dgm:cxn modelId="{30496E4C-0E55-44F2-8FEC-8A1B74DF1347}" srcId="{A21A89F9-0D93-476B-9EC5-1BDFE96A0BDC}" destId="{73A2345B-8B92-45BC-992C-D2F96B9A1D6C}" srcOrd="1" destOrd="0" parTransId="{3CB54E5E-AAEE-4A55-8415-9FA3817D46D6}" sibTransId="{5BEC7C26-EC71-41B6-B3FC-EBA7E6A7C029}"/>
    <dgm:cxn modelId="{165E831B-9D23-4712-B758-A0B756C7F319}" type="presOf" srcId="{EF5A02D0-6035-4CFF-8532-D1C002E08C2C}" destId="{F93DB01C-F620-4179-92D7-67D3437AFCC9}" srcOrd="0" destOrd="2" presId="urn:microsoft.com/office/officeart/2005/8/layout/hList2"/>
    <dgm:cxn modelId="{C2634514-927F-49DE-8AB8-70E9B742D70B}" srcId="{8BB65DCF-8F82-4769-96B8-4D18FA8E6C3B}" destId="{F9A1E018-6751-4536-B201-EF4CEA4B16CF}" srcOrd="3" destOrd="0" parTransId="{B1ED0708-035B-4DB0-BD39-3BFAE3483354}" sibTransId="{9D505C28-15A8-4704-8C33-AC77E902A218}"/>
    <dgm:cxn modelId="{DAF0EE29-FABF-4027-B83D-A54611BA952F}" type="presOf" srcId="{A21A89F9-0D93-476B-9EC5-1BDFE96A0BDC}" destId="{FF723D07-46B3-4D53-BFBB-2F7C72F4379B}" srcOrd="0" destOrd="0" presId="urn:microsoft.com/office/officeart/2005/8/layout/hList2"/>
    <dgm:cxn modelId="{88FA31F1-1E8E-4A97-9E70-1F37B41334CF}" srcId="{8BB65DCF-8F82-4769-96B8-4D18FA8E6C3B}" destId="{7B3D642F-4095-47FD-A2EA-286F93B142B9}" srcOrd="1" destOrd="0" parTransId="{CC06A4A7-E99D-47DA-8F82-A1A4D2B80CE2}" sibTransId="{1F41F785-7657-4CED-8C73-A30552423D13}"/>
    <dgm:cxn modelId="{D2BB5A45-4E95-42AC-9945-1A1C755AA17A}" type="presOf" srcId="{4BFF9CA4-1904-4DAF-AA58-8B57232A063C}" destId="{77BEF072-7E40-4F38-8DDA-E332ED41BD41}" srcOrd="0" destOrd="2" presId="urn:microsoft.com/office/officeart/2005/8/layout/hList2"/>
    <dgm:cxn modelId="{74DB4096-AE91-4A8C-B22C-E950ADE56615}" type="presOf" srcId="{2EC28A5D-23EC-4C18-A594-0D7249B659E6}" destId="{F93DB01C-F620-4179-92D7-67D3437AFCC9}" srcOrd="0" destOrd="1" presId="urn:microsoft.com/office/officeart/2005/8/layout/hList2"/>
    <dgm:cxn modelId="{A29A30FC-73B2-4E94-AE95-02662FDA4E50}" srcId="{8D92C96D-B854-4BB4-BD10-C08FDAE20D18}" destId="{A3997163-955D-40D1-948D-99EFB4CB3539}" srcOrd="0" destOrd="0" parTransId="{300D353F-369D-4B7D-B8BB-5981C9FE5FAB}" sibTransId="{9CAA9835-4DE8-4103-A532-8713535FA091}"/>
    <dgm:cxn modelId="{EE986514-23A8-42A4-8583-14994ECC29DB}" type="presOf" srcId="{31DAE84D-38C6-4A79-8085-D5A154C6CD45}" destId="{21EEAB52-9E68-44FD-952F-2F135E06EE78}" srcOrd="0" destOrd="0" presId="urn:microsoft.com/office/officeart/2005/8/layout/hList2"/>
    <dgm:cxn modelId="{DFC3AB63-D0EB-4172-A8A4-E76CA0D4074F}" srcId="{A21A89F9-0D93-476B-9EC5-1BDFE96A0BDC}" destId="{4BFF9CA4-1904-4DAF-AA58-8B57232A063C}" srcOrd="2" destOrd="0" parTransId="{8202A79B-F027-4E89-A521-8A18FAE0A49A}" sibTransId="{B2194CC1-16BB-4B46-BBD6-926AAD9BCCD8}"/>
    <dgm:cxn modelId="{F65734CB-4770-4557-8A38-68CB68696EEE}" type="presOf" srcId="{7B3D642F-4095-47FD-A2EA-286F93B142B9}" destId="{21EEAB52-9E68-44FD-952F-2F135E06EE78}" srcOrd="0" destOrd="1" presId="urn:microsoft.com/office/officeart/2005/8/layout/hList2"/>
    <dgm:cxn modelId="{CF2679CB-F6FA-46E5-B227-76E539DED97F}" srcId="{A3997163-955D-40D1-948D-99EFB4CB3539}" destId="{D5D479ED-1C4C-46ED-94D3-E4CEB87335AE}" srcOrd="0" destOrd="0" parTransId="{46F4CDF6-FF2D-453B-A627-332EB82807B9}" sibTransId="{4D3CC9D4-737A-45E2-9E3A-1A15A2013FA0}"/>
    <dgm:cxn modelId="{3B04C623-61B5-4B13-8469-767D89756638}" type="presOf" srcId="{73A2345B-8B92-45BC-992C-D2F96B9A1D6C}" destId="{77BEF072-7E40-4F38-8DDA-E332ED41BD41}" srcOrd="0" destOrd="1" presId="urn:microsoft.com/office/officeart/2005/8/layout/hList2"/>
    <dgm:cxn modelId="{2AA64FB5-9641-4E14-9528-8D18005CB74F}" srcId="{A21A89F9-0D93-476B-9EC5-1BDFE96A0BDC}" destId="{F6A12B2E-33A3-4F45-A36A-198741797E9C}" srcOrd="0" destOrd="0" parTransId="{8EF767B1-687D-4672-AAF9-1D4B972555AC}" sibTransId="{7EE4CFE4-0301-43AB-A30E-2A6CE5C5BB9F}"/>
    <dgm:cxn modelId="{F205F474-3347-4E78-93B5-CA55F540006F}" type="presParOf" srcId="{F2D1F2EE-01C3-40C9-B4CD-A09CD6C0ACD2}" destId="{D330B8A6-06F2-443E-A1A0-576C75FA8BBB}" srcOrd="0" destOrd="0" presId="urn:microsoft.com/office/officeart/2005/8/layout/hList2"/>
    <dgm:cxn modelId="{CE5D3D8D-F060-4C51-B3C1-E479BEF69836}" type="presParOf" srcId="{D330B8A6-06F2-443E-A1A0-576C75FA8BBB}" destId="{A899D43D-E314-4F5E-ADFA-0504082A1428}" srcOrd="0" destOrd="0" presId="urn:microsoft.com/office/officeart/2005/8/layout/hList2"/>
    <dgm:cxn modelId="{21FB1BD6-0837-4AE1-867D-CC398E8ACF34}" type="presParOf" srcId="{D330B8A6-06F2-443E-A1A0-576C75FA8BBB}" destId="{F93DB01C-F620-4179-92D7-67D3437AFCC9}" srcOrd="1" destOrd="0" presId="urn:microsoft.com/office/officeart/2005/8/layout/hList2"/>
    <dgm:cxn modelId="{213A4FAF-5910-4756-8433-474ED9CC4C92}" type="presParOf" srcId="{D330B8A6-06F2-443E-A1A0-576C75FA8BBB}" destId="{F03B2E11-4CA9-4538-B3FF-C4F5AA7E2917}" srcOrd="2" destOrd="0" presId="urn:microsoft.com/office/officeart/2005/8/layout/hList2"/>
    <dgm:cxn modelId="{7B211526-8A55-4532-A2D2-4A030DDFEFC8}" type="presParOf" srcId="{F2D1F2EE-01C3-40C9-B4CD-A09CD6C0ACD2}" destId="{C9CDAB84-9961-4F6F-AF74-5E80118E727E}" srcOrd="1" destOrd="0" presId="urn:microsoft.com/office/officeart/2005/8/layout/hList2"/>
    <dgm:cxn modelId="{84EA19E3-8E0C-41CF-8B43-A058C6B83E09}" type="presParOf" srcId="{F2D1F2EE-01C3-40C9-B4CD-A09CD6C0ACD2}" destId="{E88E3115-E572-4782-B3B2-6B2766FEF55B}" srcOrd="2" destOrd="0" presId="urn:microsoft.com/office/officeart/2005/8/layout/hList2"/>
    <dgm:cxn modelId="{3AC75E78-9E3E-42E1-BC56-8D1225C0D1E1}" type="presParOf" srcId="{E88E3115-E572-4782-B3B2-6B2766FEF55B}" destId="{02FDAF2E-64A5-457F-8FDD-A6DC1629BEC6}" srcOrd="0" destOrd="0" presId="urn:microsoft.com/office/officeart/2005/8/layout/hList2"/>
    <dgm:cxn modelId="{2DDD8102-69D9-4B83-B4AE-E9B93CB21097}" type="presParOf" srcId="{E88E3115-E572-4782-B3B2-6B2766FEF55B}" destId="{77BEF072-7E40-4F38-8DDA-E332ED41BD41}" srcOrd="1" destOrd="0" presId="urn:microsoft.com/office/officeart/2005/8/layout/hList2"/>
    <dgm:cxn modelId="{87B0B7A1-7BFC-4430-A7B1-EADEC5393870}" type="presParOf" srcId="{E88E3115-E572-4782-B3B2-6B2766FEF55B}" destId="{FF723D07-46B3-4D53-BFBB-2F7C72F4379B}" srcOrd="2" destOrd="0" presId="urn:microsoft.com/office/officeart/2005/8/layout/hList2"/>
    <dgm:cxn modelId="{B62BDBA9-C556-4E67-82BF-1D23BE7D12F5}" type="presParOf" srcId="{F2D1F2EE-01C3-40C9-B4CD-A09CD6C0ACD2}" destId="{5976AC94-BCAA-4A4C-8FF3-AB0035E7AD13}" srcOrd="3" destOrd="0" presId="urn:microsoft.com/office/officeart/2005/8/layout/hList2"/>
    <dgm:cxn modelId="{24CD4962-F54E-4666-9107-66EDC55D4C6D}" type="presParOf" srcId="{F2D1F2EE-01C3-40C9-B4CD-A09CD6C0ACD2}" destId="{0C896647-EA3D-4377-9B27-22B64B03F9CB}" srcOrd="4" destOrd="0" presId="urn:microsoft.com/office/officeart/2005/8/layout/hList2"/>
    <dgm:cxn modelId="{F5975B3C-A2CA-4A4F-A508-43335D337333}" type="presParOf" srcId="{0C896647-EA3D-4377-9B27-22B64B03F9CB}" destId="{B24CE6D6-5026-4507-A593-4F0036491D94}" srcOrd="0" destOrd="0" presId="urn:microsoft.com/office/officeart/2005/8/layout/hList2"/>
    <dgm:cxn modelId="{2BDD7622-DFB8-4D39-A65B-68CD1765884E}" type="presParOf" srcId="{0C896647-EA3D-4377-9B27-22B64B03F9CB}" destId="{21EEAB52-9E68-44FD-952F-2F135E06EE78}" srcOrd="1" destOrd="0" presId="urn:microsoft.com/office/officeart/2005/8/layout/hList2"/>
    <dgm:cxn modelId="{AA4CEEE5-2512-4349-8350-B1D3B95701C2}" type="presParOf" srcId="{0C896647-EA3D-4377-9B27-22B64B03F9CB}" destId="{AAB2748F-AC7E-4B16-BE41-704BD575D412}" srcOrd="2" destOrd="0" presId="urn:microsoft.com/office/officeart/2005/8/layout/hList2"/>
  </dgm:cxnLst>
  <dgm:bg/>
  <dgm:whole/>
</dgm:dataModel>
</file>

<file path=ppt/diagrams/layout1.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List2">
  <dgm:title val=""/>
  <dgm:desc val=""/>
  <dgm:catLst>
    <dgm:cat type="list" pri="6000"/>
    <dgm:cat type="relationship" pri="1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dgm:varLst>
    <dgm:choose name="Name0">
      <dgm:if name="Name1" func="var" arg="dir" op="equ" val="norm">
        <dgm:alg type="lin">
          <dgm:param type="linDir" val="fromL"/>
          <dgm:param type="nodeVertAlign" val="t"/>
        </dgm:alg>
      </dgm:if>
      <dgm:else name="Name2">
        <dgm:alg type="lin">
          <dgm:param type="linDir" val="fromR"/>
          <dgm:param type="nodeVertAlign" val="t"/>
        </dgm:alg>
      </dgm:else>
    </dgm:choose>
    <dgm:shape xmlns:r="http://schemas.openxmlformats.org/officeDocument/2006/relationships" r:blip="">
      <dgm:adjLst/>
    </dgm:shape>
    <dgm:presOf/>
    <dgm:constrLst>
      <dgm:constr type="w" for="ch" forName="compositeNode" refType="w"/>
      <dgm:constr type="h" for="ch" forName="compositeNode" refType="h"/>
      <dgm:constr type="w" for="ch" forName="sibTrans" refType="w" refFor="ch" refForName="compositeNode" op="equ" fact="0.2"/>
      <dgm:constr type="h" for="des" forName="childNode" op="equ"/>
      <dgm:constr type="w" for="des" forName="childNode" op="equ"/>
      <dgm:constr type="w" for="des" forName="parentNode" op="equ"/>
      <dgm:constr type="h" for="des" forName="image" op="equ"/>
      <dgm:constr type="w" for="des" forName="image" op="equ"/>
      <dgm:constr type="primFontSz" for="des" forName="parentNode" op="equ" val="65"/>
      <dgm:constr type="primFontSz" for="des" forName="childNode" op="equ" val="65"/>
    </dgm:constrLst>
    <dgm:ruleLst/>
    <dgm:forEach name="Name3" axis="ch" ptType="node">
      <dgm:layoutNode name="compositeNode">
        <dgm:varLst>
          <dgm:bulletEnabled val="1"/>
        </dgm:varLst>
        <dgm:alg type="composite"/>
        <dgm:presOf/>
        <dgm:choose name="Name4">
          <dgm:if name="Name5" func="var" arg="dir" op="equ" val="norm">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l" for="ch" forName="image"/>
              <dgm:constr type="w" for="ch" forName="childNode" refType="w" fact="0.85"/>
              <dgm:constr type="h" for="ch" forName="childNode" refType="h" fact="0.78"/>
              <dgm:constr type="t" for="ch" forName="childNode" refType="h" refFor="ch" refForName="image" fact="0.66"/>
              <dgm:constr type="l"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l" for="ch" forName="parentNode"/>
              <dgm:constr type="r" for="ch" forName="parentNode" refType="l" refFor="ch" refForName="childNode"/>
              <dgm:constr type="rMarg" for="ch" forName="parentNode" refType="w" refFor="ch" refForName="image" fact="1.25"/>
            </dgm:constrLst>
          </dgm:if>
          <dgm:else name="Name6">
            <dgm:constrLst>
              <dgm:constr type="w" for="ch" forName="image" refType="w"/>
              <dgm:constr type="h" for="ch" forName="image" refType="h"/>
              <dgm:constr type="h" for="ch" forName="image" refType="w" refFor="ch" refForName="image" op="lte"/>
              <dgm:constr type="w" for="ch" forName="image" refType="h" refFor="ch" refForName="image" op="lte"/>
              <dgm:constr type="w" for="ch" forName="image" refType="w" op="lte" fact="0.33"/>
              <dgm:constr type="h" for="ch" forName="image" refType="h" op="lte" fact="0.33"/>
              <dgm:constr type="t" for="ch" forName="image"/>
              <dgm:constr type="r" for="ch" forName="image" refType="w"/>
              <dgm:constr type="w" for="ch" forName="childNode" refType="w" fact="0.85"/>
              <dgm:constr type="h" for="ch" forName="childNode" refType="h" fact="0.78"/>
              <dgm:constr type="t" for="ch" forName="childNode" refType="h" refFor="ch" refForName="image" fact="0.66"/>
              <dgm:constr type="r" for="ch" forName="childNode" refType="w"/>
              <dgm:constr type="rOff" for="ch" forName="childNode" refType="w" refFor="ch" refForName="image" fact="-0.5"/>
              <dgm:constr type="tMarg" for="ch" forName="childNode" refType="w" refFor="ch" refForName="image" fact="1.25"/>
              <dgm:constr type="t" for="ch" forName="parentNode" refType="h" refFor="ch" refForName="image" fact="0.66"/>
              <dgm:constr type="b" for="ch" forName="parentNode" refType="b" refFor="ch" refForName="childNode"/>
              <dgm:constr type="r" for="ch" forName="parentNode" refType="w"/>
              <dgm:constr type="l" for="ch" forName="parentNode" refType="r" refFor="ch" refForName="childNode"/>
              <dgm:constr type="lOff" for="ch" forName="parentNode" refType="rOff" refFor="ch" refForName="childNode"/>
              <dgm:constr type="lMarg" for="ch" forName="parentNode" refType="w" refFor="ch" refForName="image" fact="1.25"/>
            </dgm:constrLst>
          </dgm:else>
        </dgm:choose>
        <dgm:ruleLst>
          <dgm:rule type="w" for="ch" forName="childNode" val="NaN" fact="0.4" max="NaN"/>
          <dgm:rule type="h" for="ch" forName="childNode" val="NaN" fact="0.5" max="NaN"/>
        </dgm:ruleLst>
        <dgm:layoutNode name="image" styleLbl="fgImgPlace1">
          <dgm:alg type="sp"/>
          <dgm:shape xmlns:r="http://schemas.openxmlformats.org/officeDocument/2006/relationships" type="rect" r:blip="" zOrderOff="4" blipPhldr="1">
            <dgm:adjLst/>
          </dgm:shape>
          <dgm:presOf/>
          <dgm:constrLst/>
          <dgm:ruleLst/>
        </dgm:layoutNode>
        <dgm:layoutNode name="childNode" styleLbl="node1">
          <dgm:varLst>
            <dgm:bulletEnabled val="1"/>
          </dgm:varLst>
          <dgm:alg type="tx">
            <dgm:param type="stBulletLvl" val="1"/>
          </dgm:alg>
          <dgm:shape xmlns:r="http://schemas.openxmlformats.org/officeDocument/2006/relationships" type="rect" r:blip="" zOrderOff="2">
            <dgm:adjLst/>
          </dgm:shape>
          <dgm:presOf axis="des" ptType="node"/>
          <dgm:constrLst/>
          <dgm:ruleLst>
            <dgm:rule type="primFontSz" val="5" fact="NaN" max="NaN"/>
          </dgm:ruleLst>
        </dgm:layoutNode>
        <dgm:layoutNode name="parentNode" styleLbl="revTx">
          <dgm:varLst>
            <dgm:chMax val="0"/>
            <dgm:bulletEnabled val="1"/>
          </dgm:varLst>
          <dgm:choose name="Name7">
            <dgm:if name="Name8" func="var" arg="dir" op="equ" val="norm">
              <dgm:alg type="tx">
                <dgm:param type="autoTxRot" val="grav"/>
                <dgm:param type="txAnchorVert" val="t"/>
                <dgm:param type="parTxLTRAlign" val="r"/>
                <dgm:param type="parTxRTLAlign" val="r"/>
              </dgm:alg>
              <dgm:shape xmlns:r="http://schemas.openxmlformats.org/officeDocument/2006/relationships" rot="270" type="rect" r:blip="">
                <dgm:adjLst/>
              </dgm:shape>
              <dgm:presOf axis="self"/>
              <dgm:constrLst>
                <dgm:constr type="lMarg"/>
                <dgm:constr type="bMarg"/>
                <dgm:constr type="tMarg"/>
              </dgm:constrLst>
            </dgm:if>
            <dgm:else name="Name9">
              <dgm:alg type="tx">
                <dgm:param type="autoTxRot" val="grav"/>
                <dgm:param type="parTxLTRAlign" val="l"/>
                <dgm:param type="parTxRTLAlign" val="l"/>
              </dgm:alg>
              <dgm:shape xmlns:r="http://schemas.openxmlformats.org/officeDocument/2006/relationships" rot="90" type="rect" r:blip="">
                <dgm:adjLst/>
              </dgm:shape>
              <dgm:presOf axis="self"/>
              <dgm:constrLst>
                <dgm:constr type="rMarg"/>
                <dgm:constr type="bMarg"/>
                <dgm:constr type="tMarg"/>
              </dgm:constrLst>
            </dgm:else>
          </dgm:choose>
          <dgm:ruleLst>
            <dgm:rule type="primFontSz" val="5" fact="NaN" max="NaN"/>
          </dgm:ruleLst>
        </dgm:layoutNode>
      </dgm:layoutNode>
      <dgm:forEach name="Name10" axis="followSib" ptType="sibTrans" cnt="1">
        <dgm:layoutNode name="sibTrans">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6491DE-4677-4FD7-A517-6ACC20A54AE0}" type="datetimeFigureOut">
              <a:rPr lang="es-ES" smtClean="0"/>
              <a:pPr/>
              <a:t>08/04/2009</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FCB8C5B-5DED-478E-8BCB-C0F825013087}"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12</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EFCB8C5B-5DED-478E-8BCB-C0F825013087}" type="slidenum">
              <a:rPr lang="es-ES" smtClean="0"/>
              <a:pPr/>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3CB4205B-36A5-45F6-AEAD-0858171EA022}" type="datetimeFigureOut">
              <a:rPr lang="es-ES" smtClean="0"/>
              <a:pPr/>
              <a:t>08/04/2009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89167FC-A585-494D-B3A3-0FD317F5485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B4205B-36A5-45F6-AEAD-0858171EA022}" type="datetimeFigureOut">
              <a:rPr lang="es-ES" smtClean="0"/>
              <a:pPr/>
              <a:t>08/04/2009</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89167FC-A585-494D-B3A3-0FD317F5485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GRECOLATINA.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audio" Target="../media/audio2.wav"/><Relationship Id="rId7" Type="http://schemas.openxmlformats.org/officeDocument/2006/relationships/diagramColors" Target="../diagrams/colors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714356"/>
            <a:ext cx="7772400" cy="1000132"/>
          </a:xfrm>
        </p:spPr>
        <p:txBody>
          <a:bodyPr>
            <a:noAutofit/>
          </a:bodyPr>
          <a:lstStyle/>
          <a:p>
            <a:r>
              <a:rPr lang="es-ES" sz="2800" b="1" dirty="0" smtClean="0">
                <a:ln w="12700">
                  <a:noFill/>
                  <a:prstDash val="solid"/>
                </a:ln>
                <a:effectLst>
                  <a:outerShdw blurRad="41275" dist="20320" dir="1800000" algn="tl" rotWithShape="0">
                    <a:srgbClr val="000000">
                      <a:alpha val="40000"/>
                    </a:srgbClr>
                  </a:outerShdw>
                </a:effectLst>
                <a:latin typeface="Papyrus" pitchFamily="66" charset="0"/>
              </a:rPr>
              <a:t>LA     PATRÍSTICA     O     DOCTRINA  DE     LOS      PADRES</a:t>
            </a:r>
            <a:br>
              <a:rPr lang="es-ES" sz="2800" b="1" dirty="0" smtClean="0">
                <a:ln w="12700">
                  <a:noFill/>
                  <a:prstDash val="solid"/>
                </a:ln>
                <a:effectLst>
                  <a:outerShdw blurRad="41275" dist="20320" dir="1800000" algn="tl" rotWithShape="0">
                    <a:srgbClr val="000000">
                      <a:alpha val="40000"/>
                    </a:srgbClr>
                  </a:outerShdw>
                </a:effectLst>
                <a:latin typeface="Papyrus" pitchFamily="66" charset="0"/>
              </a:rPr>
            </a:br>
            <a:r>
              <a:rPr lang="es-ES" sz="2800" b="1" dirty="0" smtClean="0">
                <a:ln w="12700">
                  <a:noFill/>
                  <a:prstDash val="solid"/>
                </a:ln>
                <a:effectLst>
                  <a:outerShdw blurRad="41275" dist="20320" dir="1800000" algn="tl" rotWithShape="0">
                    <a:srgbClr val="000000">
                      <a:alpha val="40000"/>
                    </a:srgbClr>
                  </a:outerShdw>
                </a:effectLst>
                <a:latin typeface="Papyrus" pitchFamily="66" charset="0"/>
              </a:rPr>
              <a:t>(Siglo I al V)</a:t>
            </a:r>
            <a:br>
              <a:rPr lang="es-ES" sz="2800" b="1" dirty="0" smtClean="0">
                <a:ln w="12700">
                  <a:noFill/>
                  <a:prstDash val="solid"/>
                </a:ln>
                <a:effectLst>
                  <a:outerShdw blurRad="41275" dist="20320" dir="1800000" algn="tl" rotWithShape="0">
                    <a:srgbClr val="000000">
                      <a:alpha val="40000"/>
                    </a:srgbClr>
                  </a:outerShdw>
                </a:effectLst>
                <a:latin typeface="Papyrus" pitchFamily="66" charset="0"/>
              </a:rPr>
            </a:br>
            <a:endParaRPr lang="es-ES" sz="2800" b="1" dirty="0">
              <a:ln w="12700">
                <a:noFill/>
                <a:prstDash val="solid"/>
              </a:ln>
              <a:effectLst>
                <a:outerShdw blurRad="41275" dist="20320" dir="1800000" algn="tl" rotWithShape="0">
                  <a:srgbClr val="000000">
                    <a:alpha val="40000"/>
                  </a:srgbClr>
                </a:outerShdw>
              </a:effectLst>
              <a:latin typeface="Papyrus" pitchFamily="66" charset="0"/>
            </a:endParaRPr>
          </a:p>
        </p:txBody>
      </p:sp>
      <p:sp>
        <p:nvSpPr>
          <p:cNvPr id="7" name="6 Cinta perforada"/>
          <p:cNvSpPr/>
          <p:nvPr/>
        </p:nvSpPr>
        <p:spPr>
          <a:xfrm>
            <a:off x="571472" y="1857364"/>
            <a:ext cx="8072494" cy="4500594"/>
          </a:xfrm>
          <a:prstGeom prst="flowChartPunchedTape">
            <a:avLst/>
          </a:prstGeom>
          <a:solidFill>
            <a:srgbClr val="99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buFont typeface="Arial" pitchFamily="34" charset="0"/>
              <a:buChar char="•"/>
            </a:pPr>
            <a:endParaRPr lang="es-ES" dirty="0" smtClean="0"/>
          </a:p>
          <a:p>
            <a:pPr algn="just">
              <a:buFont typeface="Arial" pitchFamily="34" charset="0"/>
              <a:buChar char="•"/>
            </a:pPr>
            <a:r>
              <a:rPr lang="es-ES" dirty="0" smtClean="0">
                <a:latin typeface="Papyrus" pitchFamily="66" charset="0"/>
              </a:rPr>
              <a:t>Sistema filosófico próximo  con la iniciación del periodo medieval feudal.</a:t>
            </a:r>
          </a:p>
          <a:p>
            <a:pPr algn="just"/>
            <a:endParaRPr lang="es-ES" dirty="0" smtClean="0">
              <a:latin typeface="Papyrus" pitchFamily="66" charset="0"/>
            </a:endParaRPr>
          </a:p>
          <a:p>
            <a:pPr algn="just">
              <a:buFont typeface="Arial" pitchFamily="34" charset="0"/>
              <a:buChar char="•"/>
            </a:pPr>
            <a:r>
              <a:rPr lang="es-PE" dirty="0" smtClean="0">
                <a:latin typeface="Papyrus" pitchFamily="66" charset="0"/>
                <a:cs typeface="Andalus" pitchFamily="2" charset="-78"/>
              </a:rPr>
              <a:t>Defendió el cristianismo frente a las religiones paganas y las sucesivas interpretaciones heterodoxas que darían  lugar a las herejías.</a:t>
            </a:r>
          </a:p>
          <a:p>
            <a:pPr algn="just">
              <a:buFont typeface="Arial" pitchFamily="34" charset="0"/>
              <a:buChar char="•"/>
            </a:pPr>
            <a:endParaRPr lang="es-PE" dirty="0" smtClean="0">
              <a:solidFill>
                <a:schemeClr val="tx2">
                  <a:lumMod val="60000"/>
                  <a:lumOff val="40000"/>
                </a:schemeClr>
              </a:solidFill>
              <a:latin typeface="Papyrus" pitchFamily="66" charset="0"/>
              <a:cs typeface="Andalus" pitchFamily="2" charset="-78"/>
            </a:endParaRPr>
          </a:p>
          <a:p>
            <a:pPr algn="just">
              <a:buFont typeface="Arial" pitchFamily="34" charset="0"/>
              <a:buChar char="•"/>
            </a:pPr>
            <a:r>
              <a:rPr lang="es-PE" dirty="0" smtClean="0">
                <a:latin typeface="Papyrus" pitchFamily="66" charset="0"/>
                <a:cs typeface="Andalus" pitchFamily="2" charset="-78"/>
              </a:rPr>
              <a:t> Pretendió dar una orientación y explicación teológica y filosófica  a los cambios que se daban  en el Imperio Romano, es decir , a la crisis material y espiritual de mundo antiguo.</a:t>
            </a:r>
          </a:p>
          <a:p>
            <a:pPr algn="just"/>
            <a:endParaRPr lang="es-ES" dirty="0" smtClean="0">
              <a:latin typeface="Papyrus" pitchFamily="66" charset="0"/>
            </a:endParaRPr>
          </a:p>
          <a:p>
            <a:pPr algn="just">
              <a:buFont typeface="Arial" pitchFamily="34" charset="0"/>
              <a:buChar char="•"/>
            </a:pPr>
            <a:r>
              <a:rPr lang="es-ES" dirty="0" smtClean="0">
                <a:latin typeface="Papyrus" pitchFamily="66" charset="0"/>
              </a:rPr>
              <a:t>Máximo representante: Agustín de Hipona.</a:t>
            </a:r>
          </a:p>
        </p:txBody>
      </p:sp>
    </p:spTree>
  </p:cSld>
  <p:clrMapOvr>
    <a:masterClrMapping/>
  </p:clrMapOvr>
  <p:transition>
    <p:dissolve/>
    <p:sndAc>
      <p:stSnd>
        <p:snd r:embed="rId3" name="camera.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par>
                          <p:cTn id="12" fill="hold">
                            <p:stCondLst>
                              <p:cond delay="11000"/>
                            </p:stCondLst>
                            <p:childTnLst>
                              <p:par>
                                <p:cTn id="13" presetID="30" presetClass="entr" presetSubtype="0"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Effect transition="in" filter="fade">
                                      <p:cBhvr>
                                        <p:cTn id="15" dur="800" decel="100000"/>
                                        <p:tgtEl>
                                          <p:spTgt spid="7">
                                            <p:txEl>
                                              <p:pRg st="1" end="1"/>
                                            </p:txEl>
                                          </p:spTgt>
                                        </p:tgtEl>
                                      </p:cBhvr>
                                    </p:animEffect>
                                    <p:anim calcmode="lin" valueType="num">
                                      <p:cBhvr>
                                        <p:cTn id="16" dur="800" decel="100000" fill="hold"/>
                                        <p:tgtEl>
                                          <p:spTgt spid="7">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7">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7">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7">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7">
                                            <p:txEl>
                                              <p:pRg st="1" end="1"/>
                                            </p:txEl>
                                          </p:spTgt>
                                        </p:tgtEl>
                                        <p:attrNameLst>
                                          <p:attrName>ppt_y</p:attrName>
                                        </p:attrNameLst>
                                      </p:cBhvr>
                                      <p:tavLst>
                                        <p:tav tm="0">
                                          <p:val>
                                            <p:strVal val="#ppt_y+0.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5" presetClass="entr" presetSubtype="0" fill="hold" nodeType="click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p:cTn id="25" dur="500" decel="50000" fill="hold">
                                          <p:stCondLst>
                                            <p:cond delay="0"/>
                                          </p:stCondLst>
                                        </p:cTn>
                                        <p:tgtEl>
                                          <p:spTgt spid="7">
                                            <p:txEl>
                                              <p:pRg st="3" end="3"/>
                                            </p:txEl>
                                          </p:spTgt>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7">
                                            <p:txEl>
                                              <p:pRg st="3" end="3"/>
                                            </p:txEl>
                                          </p:spTgt>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7">
                                            <p:txEl>
                                              <p:pRg st="3" end="3"/>
                                            </p:txEl>
                                          </p:spTgt>
                                        </p:tgtEl>
                                        <p:attrNameLst>
                                          <p:attrName>ppt_w</p:attrName>
                                        </p:attrNameLst>
                                      </p:cBhvr>
                                      <p:tavLst>
                                        <p:tav tm="0">
                                          <p:val>
                                            <p:strVal val="#ppt_w*.05"/>
                                          </p:val>
                                        </p:tav>
                                        <p:tav tm="100000">
                                          <p:val>
                                            <p:strVal val="#ppt_w"/>
                                          </p:val>
                                        </p:tav>
                                      </p:tavLst>
                                    </p:anim>
                                    <p:anim calcmode="lin" valueType="num">
                                      <p:cBhvr>
                                        <p:cTn id="28" dur="1000" fill="hold"/>
                                        <p:tgtEl>
                                          <p:spTgt spid="7">
                                            <p:txEl>
                                              <p:pRg st="3" end="3"/>
                                            </p:txEl>
                                          </p:spTgt>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7">
                                            <p:txEl>
                                              <p:pRg st="3" end="3"/>
                                            </p:txEl>
                                          </p:spTgt>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7">
                                            <p:txEl>
                                              <p:pRg st="3" end="3"/>
                                            </p:txEl>
                                          </p:spTgt>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7">
                                            <p:txEl>
                                              <p:pRg st="3" end="3"/>
                                            </p:txEl>
                                          </p:spTgt>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7">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5" presetClass="entr" presetSubtype="0" fill="hold" nodeType="click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p:cTn id="37" dur="500" decel="50000" fill="hold">
                                          <p:stCondLst>
                                            <p:cond delay="0"/>
                                          </p:stCondLst>
                                        </p:cTn>
                                        <p:tgtEl>
                                          <p:spTgt spid="7">
                                            <p:txEl>
                                              <p:pRg st="5" end="5"/>
                                            </p:txEl>
                                          </p:spTgt>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7">
                                            <p:txEl>
                                              <p:pRg st="5" end="5"/>
                                            </p:txEl>
                                          </p:spTgt>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7">
                                            <p:txEl>
                                              <p:pRg st="5" end="5"/>
                                            </p:txEl>
                                          </p:spTgt>
                                        </p:tgtEl>
                                        <p:attrNameLst>
                                          <p:attrName>ppt_w</p:attrName>
                                        </p:attrNameLst>
                                      </p:cBhvr>
                                      <p:tavLst>
                                        <p:tav tm="0">
                                          <p:val>
                                            <p:strVal val="#ppt_w*.05"/>
                                          </p:val>
                                        </p:tav>
                                        <p:tav tm="100000">
                                          <p:val>
                                            <p:strVal val="#ppt_w"/>
                                          </p:val>
                                        </p:tav>
                                      </p:tavLst>
                                    </p:anim>
                                    <p:anim calcmode="lin" valueType="num">
                                      <p:cBhvr>
                                        <p:cTn id="40" dur="1000" fill="hold"/>
                                        <p:tgtEl>
                                          <p:spTgt spid="7">
                                            <p:txEl>
                                              <p:pRg st="5" end="5"/>
                                            </p:txEl>
                                          </p:spTgt>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7">
                                            <p:txEl>
                                              <p:pRg st="5" end="5"/>
                                            </p:txEl>
                                          </p:spTgt>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7">
                                            <p:txEl>
                                              <p:pRg st="5" end="5"/>
                                            </p:txEl>
                                          </p:spTgt>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7">
                                            <p:txEl>
                                              <p:pRg st="5" end="5"/>
                                            </p:txEl>
                                          </p:spTgt>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7">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6" presetClass="entr" presetSubtype="0" fill="hold" nodeType="clickEffect">
                                  <p:stCondLst>
                                    <p:cond delay="0"/>
                                  </p:stCondLst>
                                  <p:childTnLst>
                                    <p:set>
                                      <p:cBhvr>
                                        <p:cTn id="48" dur="1" fill="hold">
                                          <p:stCondLst>
                                            <p:cond delay="0"/>
                                          </p:stCondLst>
                                        </p:cTn>
                                        <p:tgtEl>
                                          <p:spTgt spid="7">
                                            <p:txEl>
                                              <p:pRg st="7" end="7"/>
                                            </p:txEl>
                                          </p:spTgt>
                                        </p:tgtEl>
                                        <p:attrNameLst>
                                          <p:attrName>style.visibility</p:attrName>
                                        </p:attrNameLst>
                                      </p:cBhvr>
                                      <p:to>
                                        <p:strVal val="visible"/>
                                      </p:to>
                                    </p:set>
                                    <p:animEffect transition="in" filter="wipe(down)">
                                      <p:cBhvr>
                                        <p:cTn id="49" dur="580">
                                          <p:stCondLst>
                                            <p:cond delay="0"/>
                                          </p:stCondLst>
                                        </p:cTn>
                                        <p:tgtEl>
                                          <p:spTgt spid="7">
                                            <p:txEl>
                                              <p:pRg st="7" end="7"/>
                                            </p:txEl>
                                          </p:spTgt>
                                        </p:tgtEl>
                                      </p:cBhvr>
                                    </p:animEffect>
                                    <p:anim calcmode="lin" valueType="num">
                                      <p:cBhvr>
                                        <p:cTn id="50" dur="1822" tmFilter="0,0; 0.14,0.36; 0.43,0.73; 0.71,0.91; 1.0,1.0">
                                          <p:stCondLst>
                                            <p:cond delay="0"/>
                                          </p:stCondLst>
                                        </p:cTn>
                                        <p:tgtEl>
                                          <p:spTgt spid="7">
                                            <p:txEl>
                                              <p:pRg st="7" end="7"/>
                                            </p:txEl>
                                          </p:spTgt>
                                        </p:tgtEl>
                                        <p:attrNameLst>
                                          <p:attrName>ppt_x</p:attrName>
                                        </p:attrNameLst>
                                      </p:cBhvr>
                                      <p:tavLst>
                                        <p:tav tm="0">
                                          <p:val>
                                            <p:strVal val="#ppt_x-0.25"/>
                                          </p:val>
                                        </p:tav>
                                        <p:tav tm="100000">
                                          <p:val>
                                            <p:strVal val="#ppt_x"/>
                                          </p:val>
                                        </p:tav>
                                      </p:tavLst>
                                    </p:anim>
                                    <p:anim calcmode="lin" valueType="num">
                                      <p:cBhvr>
                                        <p:cTn id="51" dur="664" tmFilter="0.0,0.0; 0.25,0.07; 0.50,0.2; 0.75,0.467; 1.0,1.0">
                                          <p:stCondLst>
                                            <p:cond delay="0"/>
                                          </p:stCondLst>
                                        </p:cTn>
                                        <p:tgtEl>
                                          <p:spTgt spid="7">
                                            <p:txEl>
                                              <p:pRg st="7" end="7"/>
                                            </p:txEl>
                                          </p:spTgt>
                                        </p:tgtEl>
                                        <p:attrNameLst>
                                          <p:attrName>ppt_y</p:attrName>
                                        </p:attrNameLst>
                                      </p:cBhvr>
                                      <p:tavLst>
                                        <p:tav tm="0" fmla="#ppt_y-sin(pi*$)/3">
                                          <p:val>
                                            <p:fltVal val="0.5"/>
                                          </p:val>
                                        </p:tav>
                                        <p:tav tm="100000">
                                          <p:val>
                                            <p:fltVal val="1"/>
                                          </p:val>
                                        </p:tav>
                                      </p:tavLst>
                                    </p:anim>
                                    <p:anim calcmode="lin" valueType="num">
                                      <p:cBhvr>
                                        <p:cTn id="52" dur="664" tmFilter="0, 0; 0.125,0.2665; 0.25,0.4; 0.375,0.465; 0.5,0.5;  0.625,0.535; 0.75,0.6; 0.875,0.7335; 1,1">
                                          <p:stCondLst>
                                            <p:cond delay="664"/>
                                          </p:stCondLst>
                                        </p:cTn>
                                        <p:tgtEl>
                                          <p:spTgt spid="7">
                                            <p:txEl>
                                              <p:pRg st="7" end="7"/>
                                            </p:txEl>
                                          </p:spTgt>
                                        </p:tgtEl>
                                        <p:attrNameLst>
                                          <p:attrName>ppt_y</p:attrName>
                                        </p:attrNameLst>
                                      </p:cBhvr>
                                      <p:tavLst>
                                        <p:tav tm="0" fmla="#ppt_y-sin(pi*$)/9">
                                          <p:val>
                                            <p:fltVal val="0"/>
                                          </p:val>
                                        </p:tav>
                                        <p:tav tm="100000">
                                          <p:val>
                                            <p:fltVal val="1"/>
                                          </p:val>
                                        </p:tav>
                                      </p:tavLst>
                                    </p:anim>
                                    <p:anim calcmode="lin" valueType="num">
                                      <p:cBhvr>
                                        <p:cTn id="53" dur="332" tmFilter="0, 0; 0.125,0.2665; 0.25,0.4; 0.375,0.465; 0.5,0.5;  0.625,0.535; 0.75,0.6; 0.875,0.7335; 1,1">
                                          <p:stCondLst>
                                            <p:cond delay="1324"/>
                                          </p:stCondLst>
                                        </p:cTn>
                                        <p:tgtEl>
                                          <p:spTgt spid="7">
                                            <p:txEl>
                                              <p:pRg st="7" end="7"/>
                                            </p:txEl>
                                          </p:spTgt>
                                        </p:tgtEl>
                                        <p:attrNameLst>
                                          <p:attrName>ppt_y</p:attrName>
                                        </p:attrNameLst>
                                      </p:cBhvr>
                                      <p:tavLst>
                                        <p:tav tm="0" fmla="#ppt_y-sin(pi*$)/27">
                                          <p:val>
                                            <p:fltVal val="0"/>
                                          </p:val>
                                        </p:tav>
                                        <p:tav tm="100000">
                                          <p:val>
                                            <p:fltVal val="1"/>
                                          </p:val>
                                        </p:tav>
                                      </p:tavLst>
                                    </p:anim>
                                    <p:anim calcmode="lin" valueType="num">
                                      <p:cBhvr>
                                        <p:cTn id="54" dur="164" tmFilter="0, 0; 0.125,0.2665; 0.25,0.4; 0.375,0.465; 0.5,0.5;  0.625,0.535; 0.75,0.6; 0.875,0.7335; 1,1">
                                          <p:stCondLst>
                                            <p:cond delay="1656"/>
                                          </p:stCondLst>
                                        </p:cTn>
                                        <p:tgtEl>
                                          <p:spTgt spid="7">
                                            <p:txEl>
                                              <p:pRg st="7" end="7"/>
                                            </p:txEl>
                                          </p:spTgt>
                                        </p:tgtEl>
                                        <p:attrNameLst>
                                          <p:attrName>ppt_y</p:attrName>
                                        </p:attrNameLst>
                                      </p:cBhvr>
                                      <p:tavLst>
                                        <p:tav tm="0" fmla="#ppt_y-sin(pi*$)/81">
                                          <p:val>
                                            <p:fltVal val="0"/>
                                          </p:val>
                                        </p:tav>
                                        <p:tav tm="100000">
                                          <p:val>
                                            <p:fltVal val="1"/>
                                          </p:val>
                                        </p:tav>
                                      </p:tavLst>
                                    </p:anim>
                                    <p:animScale>
                                      <p:cBhvr>
                                        <p:cTn id="55" dur="26">
                                          <p:stCondLst>
                                            <p:cond delay="650"/>
                                          </p:stCondLst>
                                        </p:cTn>
                                        <p:tgtEl>
                                          <p:spTgt spid="7">
                                            <p:txEl>
                                              <p:pRg st="7" end="7"/>
                                            </p:txEl>
                                          </p:spTgt>
                                        </p:tgtEl>
                                      </p:cBhvr>
                                      <p:to x="100000" y="60000"/>
                                    </p:animScale>
                                    <p:animScale>
                                      <p:cBhvr>
                                        <p:cTn id="56" dur="166" decel="50000">
                                          <p:stCondLst>
                                            <p:cond delay="676"/>
                                          </p:stCondLst>
                                        </p:cTn>
                                        <p:tgtEl>
                                          <p:spTgt spid="7">
                                            <p:txEl>
                                              <p:pRg st="7" end="7"/>
                                            </p:txEl>
                                          </p:spTgt>
                                        </p:tgtEl>
                                      </p:cBhvr>
                                      <p:to x="100000" y="100000"/>
                                    </p:animScale>
                                    <p:animScale>
                                      <p:cBhvr>
                                        <p:cTn id="57" dur="26">
                                          <p:stCondLst>
                                            <p:cond delay="1312"/>
                                          </p:stCondLst>
                                        </p:cTn>
                                        <p:tgtEl>
                                          <p:spTgt spid="7">
                                            <p:txEl>
                                              <p:pRg st="7" end="7"/>
                                            </p:txEl>
                                          </p:spTgt>
                                        </p:tgtEl>
                                      </p:cBhvr>
                                      <p:to x="100000" y="80000"/>
                                    </p:animScale>
                                    <p:animScale>
                                      <p:cBhvr>
                                        <p:cTn id="58" dur="166" decel="50000">
                                          <p:stCondLst>
                                            <p:cond delay="1338"/>
                                          </p:stCondLst>
                                        </p:cTn>
                                        <p:tgtEl>
                                          <p:spTgt spid="7">
                                            <p:txEl>
                                              <p:pRg st="7" end="7"/>
                                            </p:txEl>
                                          </p:spTgt>
                                        </p:tgtEl>
                                      </p:cBhvr>
                                      <p:to x="100000" y="100000"/>
                                    </p:animScale>
                                    <p:animScale>
                                      <p:cBhvr>
                                        <p:cTn id="59" dur="26">
                                          <p:stCondLst>
                                            <p:cond delay="1642"/>
                                          </p:stCondLst>
                                        </p:cTn>
                                        <p:tgtEl>
                                          <p:spTgt spid="7">
                                            <p:txEl>
                                              <p:pRg st="7" end="7"/>
                                            </p:txEl>
                                          </p:spTgt>
                                        </p:tgtEl>
                                      </p:cBhvr>
                                      <p:to x="100000" y="90000"/>
                                    </p:animScale>
                                    <p:animScale>
                                      <p:cBhvr>
                                        <p:cTn id="60" dur="166" decel="50000">
                                          <p:stCondLst>
                                            <p:cond delay="1668"/>
                                          </p:stCondLst>
                                        </p:cTn>
                                        <p:tgtEl>
                                          <p:spTgt spid="7">
                                            <p:txEl>
                                              <p:pRg st="7" end="7"/>
                                            </p:txEl>
                                          </p:spTgt>
                                        </p:tgtEl>
                                      </p:cBhvr>
                                      <p:to x="100000" y="100000"/>
                                    </p:animScale>
                                    <p:animScale>
                                      <p:cBhvr>
                                        <p:cTn id="61" dur="26">
                                          <p:stCondLst>
                                            <p:cond delay="1808"/>
                                          </p:stCondLst>
                                        </p:cTn>
                                        <p:tgtEl>
                                          <p:spTgt spid="7">
                                            <p:txEl>
                                              <p:pRg st="7" end="7"/>
                                            </p:txEl>
                                          </p:spTgt>
                                        </p:tgtEl>
                                      </p:cBhvr>
                                      <p:to x="100000" y="95000"/>
                                    </p:animScale>
                                    <p:animScale>
                                      <p:cBhvr>
                                        <p:cTn id="62" dur="166" decel="50000">
                                          <p:stCondLst>
                                            <p:cond delay="1834"/>
                                          </p:stCondLst>
                                        </p:cTn>
                                        <p:tgtEl>
                                          <p:spTgt spid="7">
                                            <p:txEl>
                                              <p:pRg st="7" end="7"/>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14356"/>
            <a:ext cx="8229600" cy="1143000"/>
          </a:xfrm>
        </p:spPr>
        <p:txBody>
          <a:bodyPr>
            <a:normAutofit fontScale="90000"/>
          </a:bodyPr>
          <a:lstStyle/>
          <a:p>
            <a:r>
              <a:rPr lang="es-ES" sz="3600" dirty="0" smtClean="0">
                <a:latin typeface="Papyrus" pitchFamily="66" charset="0"/>
              </a:rPr>
              <a:t>LA    ESCOLÁSTICA</a:t>
            </a:r>
            <a:br>
              <a:rPr lang="es-ES" sz="3600" dirty="0" smtClean="0">
                <a:latin typeface="Papyrus" pitchFamily="66" charset="0"/>
              </a:rPr>
            </a:br>
            <a:r>
              <a:rPr lang="es-ES" sz="3600" dirty="0" smtClean="0">
                <a:latin typeface="Papyrus" pitchFamily="66" charset="0"/>
              </a:rPr>
              <a:t>(siglo V – XV)</a:t>
            </a:r>
            <a:r>
              <a:rPr lang="es-ES" dirty="0" smtClean="0">
                <a:latin typeface="Papyrus" pitchFamily="66" charset="0"/>
              </a:rPr>
              <a:t/>
            </a:r>
            <a:br>
              <a:rPr lang="es-ES" dirty="0" smtClean="0">
                <a:latin typeface="Papyrus" pitchFamily="66" charset="0"/>
              </a:rPr>
            </a:br>
            <a:endParaRPr lang="es-ES" dirty="0">
              <a:latin typeface="Papyrus" pitchFamily="66" charset="0"/>
            </a:endParaRPr>
          </a:p>
        </p:txBody>
      </p:sp>
      <p:sp>
        <p:nvSpPr>
          <p:cNvPr id="3" name="2 Marcador de contenido"/>
          <p:cNvSpPr>
            <a:spLocks noGrp="1"/>
          </p:cNvSpPr>
          <p:nvPr>
            <p:ph idx="1"/>
          </p:nvPr>
        </p:nvSpPr>
        <p:spPr/>
        <p:txBody>
          <a:bodyPr>
            <a:normAutofit fontScale="92500"/>
          </a:bodyPr>
          <a:lstStyle/>
          <a:p>
            <a:pPr marL="274320" indent="-274320" algn="just">
              <a:defRPr/>
            </a:pPr>
            <a:r>
              <a:rPr lang="es-PE" dirty="0" smtClean="0">
                <a:latin typeface="Papyrus" pitchFamily="66" charset="0"/>
                <a:cs typeface="Andalus" pitchFamily="2" charset="-78"/>
              </a:rPr>
              <a:t>Movimiento teológico y filosófico que intentó utilizar la </a:t>
            </a:r>
            <a:r>
              <a:rPr lang="es-PE" b="1" dirty="0" smtClean="0">
                <a:latin typeface="Papyrus" pitchFamily="66" charset="0"/>
                <a:cs typeface="Andalus" pitchFamily="2" charset="-78"/>
                <a:hlinkClick r:id="rId3" action="ppaction://hlinkfile"/>
              </a:rPr>
              <a:t>filosofía grecolatina clásica</a:t>
            </a:r>
            <a:r>
              <a:rPr lang="es-PE" dirty="0" smtClean="0">
                <a:latin typeface="Papyrus" pitchFamily="66" charset="0"/>
                <a:cs typeface="Andalus" pitchFamily="2" charset="-78"/>
                <a:hlinkClick r:id="rId3" action="ppaction://hlinkfile"/>
              </a:rPr>
              <a:t> </a:t>
            </a:r>
            <a:r>
              <a:rPr lang="es-PE" dirty="0" smtClean="0">
                <a:latin typeface="Papyrus" pitchFamily="66" charset="0"/>
                <a:cs typeface="Andalus" pitchFamily="2" charset="-78"/>
              </a:rPr>
              <a:t>para comprender la </a:t>
            </a:r>
            <a:r>
              <a:rPr lang="es-PE" b="1" dirty="0" smtClean="0">
                <a:latin typeface="Papyrus" pitchFamily="66" charset="0"/>
                <a:cs typeface="Andalus" pitchFamily="2" charset="-78"/>
              </a:rPr>
              <a:t>revelación del cristianismo.</a:t>
            </a:r>
          </a:p>
          <a:p>
            <a:pPr marL="274320" indent="-274320" algn="just">
              <a:defRPr/>
            </a:pPr>
            <a:r>
              <a:rPr lang="es-PE" dirty="0" smtClean="0">
                <a:latin typeface="Papyrus" pitchFamily="66" charset="0"/>
                <a:cs typeface="Andalus" pitchFamily="2" charset="-78"/>
              </a:rPr>
              <a:t>Dominó las escuelas (</a:t>
            </a:r>
            <a:r>
              <a:rPr lang="es-PE" dirty="0" err="1" smtClean="0">
                <a:latin typeface="Papyrus" pitchFamily="66" charset="0"/>
                <a:cs typeface="Andalus" pitchFamily="2" charset="-78"/>
              </a:rPr>
              <a:t>scholasticus</a:t>
            </a:r>
            <a:r>
              <a:rPr lang="es-PE" dirty="0" smtClean="0">
                <a:latin typeface="Papyrus" pitchFamily="66" charset="0"/>
                <a:cs typeface="Andalus" pitchFamily="2" charset="-78"/>
              </a:rPr>
              <a:t>) catedralicias y los estudios generales que dieron lugar a las </a:t>
            </a:r>
            <a:r>
              <a:rPr lang="es-PE" b="1" dirty="0" smtClean="0">
                <a:latin typeface="Papyrus" pitchFamily="66" charset="0"/>
                <a:cs typeface="Andalus" pitchFamily="2" charset="-78"/>
              </a:rPr>
              <a:t>universidades medievales europeas.</a:t>
            </a:r>
          </a:p>
          <a:p>
            <a:pPr marL="274320" indent="-274320" algn="just">
              <a:defRPr/>
            </a:pPr>
            <a:r>
              <a:rPr lang="es-ES" dirty="0" smtClean="0">
                <a:latin typeface="Papyrus" pitchFamily="66" charset="0"/>
                <a:cs typeface="Andalus" pitchFamily="2" charset="-78"/>
              </a:rPr>
              <a:t>El sistema escolástico se conforma plenamente en el siglo XIII .</a:t>
            </a:r>
          </a:p>
          <a:p>
            <a:pPr marL="274320" indent="-274320" algn="just">
              <a:defRPr/>
            </a:pPr>
            <a:r>
              <a:rPr lang="es-ES" dirty="0" smtClean="0">
                <a:latin typeface="Papyrus" pitchFamily="66" charset="0"/>
                <a:cs typeface="Andalus" pitchFamily="2" charset="-78"/>
              </a:rPr>
              <a:t>Sus principios fueron:  autoridad y razón.</a:t>
            </a:r>
          </a:p>
          <a:p>
            <a:pPr marL="274320" indent="-274320" algn="just">
              <a:buNone/>
              <a:defRPr/>
            </a:pPr>
            <a:endParaRPr lang="es-PE" b="1" dirty="0" smtClean="0">
              <a:latin typeface="Papyrus" pitchFamily="66" charset="0"/>
              <a:cs typeface="Andalus" pitchFamily="2" charset="-78"/>
            </a:endParaRPr>
          </a:p>
          <a:p>
            <a:pPr marL="274320" indent="-274320" algn="just">
              <a:defRPr/>
            </a:pPr>
            <a:endParaRPr lang="es-PE" dirty="0" smtClean="0">
              <a:solidFill>
                <a:schemeClr val="bg1"/>
              </a:solidFill>
              <a:latin typeface="Calibri" pitchFamily="34" charset="0"/>
              <a:cs typeface="Andalus" pitchFamily="2" charset="-78"/>
            </a:endParaRPr>
          </a:p>
          <a:p>
            <a:pPr algn="ctr"/>
            <a:endParaRPr lang="es-ES" sz="1900"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1000"/>
                                        <p:tgtEl>
                                          <p:spTgt spid="3">
                                            <p:txEl>
                                              <p:pRg st="0" end="0"/>
                                            </p:txEl>
                                          </p:spTgt>
                                        </p:tgtEl>
                                      </p:cBhvr>
                                    </p:animEffect>
                                    <p:anim calcmode="lin" valueType="num">
                                      <p:cBhvr>
                                        <p:cTn id="1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
                                            <p:txEl>
                                              <p:pRg st="1" end="1"/>
                                            </p:txEl>
                                          </p:spTgt>
                                        </p:tgtEl>
                                        <p:attrNameLst>
                                          <p:attrName>style.visibility</p:attrName>
                                        </p:attrNameLst>
                                      </p:cBhvr>
                                      <p:to>
                                        <p:strVal val="visible"/>
                                      </p:to>
                                    </p:set>
                                    <p:animEffect transition="in" filter="blinds(horizontal)">
                                      <p:cBhvr>
                                        <p:cTn id="24" dur="5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8" presetClass="entr" presetSubtype="0" accel="50000" fill="hold" nodeType="clickEffect">
                                  <p:stCondLst>
                                    <p:cond delay="0"/>
                                  </p:stCondLst>
                                  <p:iterate type="lt">
                                    <p:tmPct val="50000"/>
                                  </p:iterate>
                                  <p:childTnLst>
                                    <p:set>
                                      <p:cBhvr>
                                        <p:cTn id="28" dur="1" fill="hold">
                                          <p:stCondLst>
                                            <p:cond delay="0"/>
                                          </p:stCondLst>
                                        </p:cTn>
                                        <p:tgtEl>
                                          <p:spTgt spid="3">
                                            <p:txEl>
                                              <p:pRg st="2" end="2"/>
                                            </p:txEl>
                                          </p:spTgt>
                                        </p:tgtEl>
                                        <p:attrNameLst>
                                          <p:attrName>style.visibility</p:attrName>
                                        </p:attrNameLst>
                                      </p:cBhvr>
                                      <p:to>
                                        <p:strVal val="visible"/>
                                      </p:to>
                                    </p:set>
                                    <p:set>
                                      <p:cBhvr>
                                        <p:cTn id="29" dur="455" fill="hold">
                                          <p:stCondLst>
                                            <p:cond delay="0"/>
                                          </p:stCondLst>
                                        </p:cTn>
                                        <p:tgtEl>
                                          <p:spTgt spid="3">
                                            <p:txEl>
                                              <p:pRg st="2" end="2"/>
                                            </p:txEl>
                                          </p:spTgt>
                                        </p:tgtEl>
                                        <p:attrNameLst>
                                          <p:attrName>style.rotation</p:attrName>
                                        </p:attrNameLst>
                                      </p:cBhvr>
                                      <p:to>
                                        <p:strVal val="-45.0"/>
                                      </p:to>
                                    </p:set>
                                    <p:anim calcmode="lin" valueType="num">
                                      <p:cBhvr>
                                        <p:cTn id="30"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31"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32"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33"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6" presetClass="entr" presetSubtype="0" fill="hold" nodeType="clickEffect">
                                  <p:stCondLst>
                                    <p:cond delay="0"/>
                                  </p:stCondLst>
                                  <p:iterate type="lt">
                                    <p:tmPct val="0"/>
                                  </p:iterate>
                                  <p:childTnLst>
                                    <p:set>
                                      <p:cBhvr>
                                        <p:cTn id="37" dur="1" fill="hold">
                                          <p:stCondLst>
                                            <p:cond delay="0"/>
                                          </p:stCondLst>
                                        </p:cTn>
                                        <p:tgtEl>
                                          <p:spTgt spid="3">
                                            <p:txEl>
                                              <p:pRg st="2" end="2"/>
                                            </p:txEl>
                                          </p:spTgt>
                                        </p:tgtEl>
                                        <p:attrNameLst>
                                          <p:attrName>style.visibility</p:attrName>
                                        </p:attrNameLst>
                                      </p:cBhvr>
                                      <p:to>
                                        <p:strVal val="visible"/>
                                      </p:to>
                                    </p:set>
                                    <p:animEffect transition="in" filter="wipe(down)">
                                      <p:cBhvr>
                                        <p:cTn id="38" dur="580">
                                          <p:stCondLst>
                                            <p:cond delay="0"/>
                                          </p:stCondLst>
                                        </p:cTn>
                                        <p:tgtEl>
                                          <p:spTgt spid="3">
                                            <p:txEl>
                                              <p:pRg st="2" end="2"/>
                                            </p:txEl>
                                          </p:spTgt>
                                        </p:tgtEl>
                                      </p:cBhvr>
                                    </p:animEffect>
                                    <p:anim calcmode="lin" valueType="num">
                                      <p:cBhvr>
                                        <p:cTn id="39"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0"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1"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2"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3"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4" dur="26">
                                          <p:stCondLst>
                                            <p:cond delay="650"/>
                                          </p:stCondLst>
                                        </p:cTn>
                                        <p:tgtEl>
                                          <p:spTgt spid="3">
                                            <p:txEl>
                                              <p:pRg st="2" end="2"/>
                                            </p:txEl>
                                          </p:spTgt>
                                        </p:tgtEl>
                                      </p:cBhvr>
                                      <p:to x="100000" y="60000"/>
                                    </p:animScale>
                                    <p:animScale>
                                      <p:cBhvr>
                                        <p:cTn id="45" dur="166" decel="50000">
                                          <p:stCondLst>
                                            <p:cond delay="676"/>
                                          </p:stCondLst>
                                        </p:cTn>
                                        <p:tgtEl>
                                          <p:spTgt spid="3">
                                            <p:txEl>
                                              <p:pRg st="2" end="2"/>
                                            </p:txEl>
                                          </p:spTgt>
                                        </p:tgtEl>
                                      </p:cBhvr>
                                      <p:to x="100000" y="100000"/>
                                    </p:animScale>
                                    <p:animScale>
                                      <p:cBhvr>
                                        <p:cTn id="46" dur="26">
                                          <p:stCondLst>
                                            <p:cond delay="1312"/>
                                          </p:stCondLst>
                                        </p:cTn>
                                        <p:tgtEl>
                                          <p:spTgt spid="3">
                                            <p:txEl>
                                              <p:pRg st="2" end="2"/>
                                            </p:txEl>
                                          </p:spTgt>
                                        </p:tgtEl>
                                      </p:cBhvr>
                                      <p:to x="100000" y="80000"/>
                                    </p:animScale>
                                    <p:animScale>
                                      <p:cBhvr>
                                        <p:cTn id="47" dur="166" decel="50000">
                                          <p:stCondLst>
                                            <p:cond delay="1338"/>
                                          </p:stCondLst>
                                        </p:cTn>
                                        <p:tgtEl>
                                          <p:spTgt spid="3">
                                            <p:txEl>
                                              <p:pRg st="2" end="2"/>
                                            </p:txEl>
                                          </p:spTgt>
                                        </p:tgtEl>
                                      </p:cBhvr>
                                      <p:to x="100000" y="100000"/>
                                    </p:animScale>
                                    <p:animScale>
                                      <p:cBhvr>
                                        <p:cTn id="48" dur="26">
                                          <p:stCondLst>
                                            <p:cond delay="1642"/>
                                          </p:stCondLst>
                                        </p:cTn>
                                        <p:tgtEl>
                                          <p:spTgt spid="3">
                                            <p:txEl>
                                              <p:pRg st="2" end="2"/>
                                            </p:txEl>
                                          </p:spTgt>
                                        </p:tgtEl>
                                      </p:cBhvr>
                                      <p:to x="100000" y="90000"/>
                                    </p:animScale>
                                    <p:animScale>
                                      <p:cBhvr>
                                        <p:cTn id="49" dur="166" decel="50000">
                                          <p:stCondLst>
                                            <p:cond delay="1668"/>
                                          </p:stCondLst>
                                        </p:cTn>
                                        <p:tgtEl>
                                          <p:spTgt spid="3">
                                            <p:txEl>
                                              <p:pRg st="2" end="2"/>
                                            </p:txEl>
                                          </p:spTgt>
                                        </p:tgtEl>
                                      </p:cBhvr>
                                      <p:to x="100000" y="100000"/>
                                    </p:animScale>
                                    <p:animScale>
                                      <p:cBhvr>
                                        <p:cTn id="50" dur="26">
                                          <p:stCondLst>
                                            <p:cond delay="1808"/>
                                          </p:stCondLst>
                                        </p:cTn>
                                        <p:tgtEl>
                                          <p:spTgt spid="3">
                                            <p:txEl>
                                              <p:pRg st="2" end="2"/>
                                            </p:txEl>
                                          </p:spTgt>
                                        </p:tgtEl>
                                      </p:cBhvr>
                                      <p:to x="100000" y="95000"/>
                                    </p:animScale>
                                    <p:animScale>
                                      <p:cBhvr>
                                        <p:cTn id="51" dur="166" decel="50000">
                                          <p:stCondLst>
                                            <p:cond delay="1834"/>
                                          </p:stCondLst>
                                        </p:cTn>
                                        <p:tgtEl>
                                          <p:spTgt spid="3">
                                            <p:txEl>
                                              <p:pRg st="2" end="2"/>
                                            </p:txEl>
                                          </p:spTgt>
                                        </p:tgtEl>
                                      </p:cBhvr>
                                      <p:to x="100000" y="100000"/>
                                    </p:animScale>
                                  </p:childTnLst>
                                </p:cTn>
                              </p:par>
                            </p:childTnLst>
                          </p:cTn>
                        </p:par>
                      </p:childTnLst>
                    </p:cTn>
                  </p:par>
                  <p:par>
                    <p:cTn id="52" fill="hold">
                      <p:stCondLst>
                        <p:cond delay="indefinite"/>
                      </p:stCondLst>
                      <p:childTnLst>
                        <p:par>
                          <p:cTn id="53" fill="hold">
                            <p:stCondLst>
                              <p:cond delay="0"/>
                            </p:stCondLst>
                            <p:childTnLst>
                              <p:par>
                                <p:cTn id="54" presetID="38" presetClass="entr" presetSubtype="0" accel="50000" fill="hold" nodeType="clickEffect">
                                  <p:stCondLst>
                                    <p:cond delay="0"/>
                                  </p:stCondLst>
                                  <p:iterate type="lt">
                                    <p:tmPct val="50000"/>
                                  </p:iterate>
                                  <p:childTnLst>
                                    <p:set>
                                      <p:cBhvr>
                                        <p:cTn id="55" dur="1" fill="hold">
                                          <p:stCondLst>
                                            <p:cond delay="0"/>
                                          </p:stCondLst>
                                        </p:cTn>
                                        <p:tgtEl>
                                          <p:spTgt spid="3">
                                            <p:txEl>
                                              <p:pRg st="3" end="3"/>
                                            </p:txEl>
                                          </p:spTgt>
                                        </p:tgtEl>
                                        <p:attrNameLst>
                                          <p:attrName>style.visibility</p:attrName>
                                        </p:attrNameLst>
                                      </p:cBhvr>
                                      <p:to>
                                        <p:strVal val="visible"/>
                                      </p:to>
                                    </p:set>
                                    <p:set>
                                      <p:cBhvr>
                                        <p:cTn id="56" dur="455" fill="hold">
                                          <p:stCondLst>
                                            <p:cond delay="0"/>
                                          </p:stCondLst>
                                        </p:cTn>
                                        <p:tgtEl>
                                          <p:spTgt spid="3">
                                            <p:txEl>
                                              <p:pRg st="3" end="3"/>
                                            </p:txEl>
                                          </p:spTgt>
                                        </p:tgtEl>
                                        <p:attrNameLst>
                                          <p:attrName>style.rotation</p:attrName>
                                        </p:attrNameLst>
                                      </p:cBhvr>
                                      <p:to>
                                        <p:strVal val="-45.0"/>
                                      </p:to>
                                    </p:set>
                                    <p:anim calcmode="lin" valueType="num">
                                      <p:cBhvr>
                                        <p:cTn id="57"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dirty="0" smtClean="0">
                <a:latin typeface="Papyrus" pitchFamily="66" charset="0"/>
              </a:rPr>
              <a:t>LA   LABOR     DOCENTE</a:t>
            </a:r>
            <a:endParaRPr lang="es-ES" sz="2800" dirty="0">
              <a:latin typeface="Papyrus" pitchFamily="66" charset="0"/>
            </a:endParaRPr>
          </a:p>
        </p:txBody>
      </p:sp>
      <p:sp>
        <p:nvSpPr>
          <p:cNvPr id="3" name="2 Marcador de contenido"/>
          <p:cNvSpPr>
            <a:spLocks noGrp="1"/>
          </p:cNvSpPr>
          <p:nvPr>
            <p:ph idx="1"/>
          </p:nvPr>
        </p:nvSpPr>
        <p:spPr/>
        <p:txBody>
          <a:bodyPr>
            <a:normAutofit fontScale="92500"/>
          </a:bodyPr>
          <a:lstStyle/>
          <a:p>
            <a:pPr algn="just"/>
            <a:r>
              <a:rPr lang="es-ES" dirty="0" smtClean="0">
                <a:latin typeface="Papyrus" pitchFamily="66" charset="0"/>
              </a:rPr>
              <a:t>Se encuentra por aquellos años muy supeditada a la aparición y difusión de la escolástica.</a:t>
            </a:r>
          </a:p>
          <a:p>
            <a:pPr algn="just"/>
            <a:r>
              <a:rPr lang="es-ES" dirty="0" smtClean="0">
                <a:latin typeface="Papyrus" pitchFamily="66" charset="0"/>
              </a:rPr>
              <a:t>La enseñanza de la ciencia, de la teología experimentan un cambio radical durante la segunda mitad de la edad media.</a:t>
            </a:r>
          </a:p>
          <a:p>
            <a:pPr algn="just"/>
            <a:r>
              <a:rPr lang="es-ES" dirty="0" smtClean="0">
                <a:latin typeface="Papyrus" pitchFamily="66" charset="0"/>
              </a:rPr>
              <a:t> La finalidad principal era enseñar una verdad al hombre, la verdad revelada, lo cual representa un evidente problema de educación. </a:t>
            </a:r>
          </a:p>
          <a:p>
            <a:endParaRPr lang="es-E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latin typeface="Papyrus" pitchFamily="66" charset="0"/>
              </a:rPr>
              <a:t>REPRESENTANTES MÁS IMPORTANTES </a:t>
            </a:r>
            <a:endParaRPr lang="es-ES" dirty="0">
              <a:latin typeface="Papyrus" pitchFamily="66" charset="0"/>
            </a:endParaRPr>
          </a:p>
        </p:txBody>
      </p:sp>
      <p:graphicFrame>
        <p:nvGraphicFramePr>
          <p:cNvPr id="5" name="4 Marcador de contenido"/>
          <p:cNvGraphicFramePr>
            <a:graphicFrameLocks noGrp="1"/>
          </p:cNvGraphicFramePr>
          <p:nvPr>
            <p:ph idx="1"/>
          </p:nvPr>
        </p:nvGraphicFramePr>
        <p:xfrm>
          <a:off x="485804"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3" presetClass="entr" presetSubtype="10" fill="hold" grpId="1"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linds(horizontal)">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5" grpId="1">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CORRIENTES     FILOSÓFICAS ASENTADA     EN   SU    ÉPOCA</a:t>
            </a:r>
            <a:endParaRPr lang="es-ES" dirty="0"/>
          </a:p>
        </p:txBody>
      </p:sp>
      <p:graphicFrame>
        <p:nvGraphicFramePr>
          <p:cNvPr id="4" name="3 Marcador de contenido"/>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4 Imagen" descr="00039357[1].jpg"/>
          <p:cNvPicPr>
            <a:picLocks noChangeAspect="1"/>
          </p:cNvPicPr>
          <p:nvPr/>
        </p:nvPicPr>
        <p:blipFill>
          <a:blip r:embed="rId8"/>
          <a:stretch>
            <a:fillRect/>
          </a:stretch>
        </p:blipFill>
        <p:spPr>
          <a:xfrm>
            <a:off x="428596" y="1571612"/>
            <a:ext cx="681044" cy="714380"/>
          </a:xfrm>
          <a:prstGeom prst="rect">
            <a:avLst/>
          </a:prstGeom>
        </p:spPr>
      </p:pic>
    </p:spTree>
  </p:cSld>
  <p:clrMapOvr>
    <a:masterClrMapping/>
  </p:clrMapOvr>
  <p:transition spd="med">
    <p:dissolve/>
    <p:sndAc>
      <p:stSnd>
        <p:snd r:embed="rId3" name="bomb.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200" dirty="0" smtClean="0">
                <a:latin typeface="Papyrus" pitchFamily="66" charset="0"/>
              </a:rPr>
              <a:t>DIVISIÓN    DE    LA     FILOSOFIA PATRÍSTICA</a:t>
            </a:r>
            <a:endParaRPr lang="es-ES" sz="3200" dirty="0">
              <a:latin typeface="Papyrus" pitchFamily="66" charset="0"/>
            </a:endParaRPr>
          </a:p>
        </p:txBody>
      </p:sp>
      <p:graphicFrame>
        <p:nvGraphicFramePr>
          <p:cNvPr id="4" name="3 Marcador de contenido"/>
          <p:cNvGraphicFramePr>
            <a:graphicFrameLocks noGrp="1"/>
          </p:cNvGraphicFramePr>
          <p:nvPr>
            <p:ph idx="1"/>
          </p:nvPr>
        </p:nvGraphicFramePr>
        <p:xfrm>
          <a:off x="428596" y="1428736"/>
          <a:ext cx="8258204" cy="46974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advTm="1000">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grpId="0" nodeType="clickEffect">
                                  <p:stCondLst>
                                    <p:cond delay="0"/>
                                  </p:stCondLst>
                                  <p:childTnLst>
                                    <p:animEffect transition="out" filter="checkerboard(across)">
                                      <p:cBhvr>
                                        <p:cTn id="6" dur="500"/>
                                        <p:tgtEl>
                                          <p:spTgt spid="4"/>
                                        </p:tgtEl>
                                      </p:cBhvr>
                                    </p:animEffect>
                                    <p:set>
                                      <p:cBhvr>
                                        <p:cTn id="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2800" dirty="0" smtClean="0">
                <a:latin typeface="Papyrus" pitchFamily="66" charset="0"/>
              </a:rPr>
              <a:t>NIVELES     DE     EDUCACIÓN    EN     LA PATRÍSTICA</a:t>
            </a:r>
            <a:r>
              <a:rPr lang="es-ES" sz="2800" dirty="0" smtClean="0"/>
              <a:t/>
            </a:r>
            <a:br>
              <a:rPr lang="es-ES" sz="2800" dirty="0" smtClean="0"/>
            </a:br>
            <a:endParaRPr lang="es-ES" sz="2800" dirty="0"/>
          </a:p>
        </p:txBody>
      </p:sp>
      <p:graphicFrame>
        <p:nvGraphicFramePr>
          <p:cNvPr id="4" name="3 Marcador de contenido"/>
          <p:cNvGraphicFramePr>
            <a:graphicFrameLocks noGrp="1"/>
          </p:cNvGraphicFramePr>
          <p:nvPr>
            <p:ph idx="1"/>
          </p:nvPr>
        </p:nvGraphicFramePr>
        <p:xfrm>
          <a:off x="500034" y="1142984"/>
          <a:ext cx="8429684" cy="51435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8229600" cy="1143000"/>
          </a:xfrm>
          <a:noFill/>
          <a:ln>
            <a:noFill/>
          </a:ln>
        </p:spPr>
        <p:txBody>
          <a:bodyPr>
            <a:normAutofit fontScale="90000"/>
          </a:bodyPr>
          <a:lstStyle/>
          <a:p>
            <a:pPr fontAlgn="auto">
              <a:spcBef>
                <a:spcPts val="0"/>
              </a:spcBef>
              <a:spcAft>
                <a:spcPts val="0"/>
              </a:spcAft>
              <a:defRPr/>
            </a:pPr>
            <a:r>
              <a:rPr lang="es-ES" sz="3600" b="1" dirty="0" smtClean="0">
                <a:ln w="10541" cmpd="sng">
                  <a:solidFill>
                    <a:schemeClr val="accent1">
                      <a:shade val="88000"/>
                      <a:satMod val="110000"/>
                    </a:schemeClr>
                  </a:solidFill>
                  <a:prstDash val="solid"/>
                </a:ln>
              </a:rPr>
              <a:t/>
            </a:r>
            <a:br>
              <a:rPr lang="es-ES" sz="3600" b="1" dirty="0" smtClean="0">
                <a:ln w="10541" cmpd="sng">
                  <a:solidFill>
                    <a:schemeClr val="accent1">
                      <a:shade val="88000"/>
                      <a:satMod val="110000"/>
                    </a:schemeClr>
                  </a:solidFill>
                  <a:prstDash val="solid"/>
                </a:ln>
              </a:rPr>
            </a:br>
            <a:r>
              <a:rPr lang="es-ES" sz="3600" b="1" dirty="0" smtClean="0">
                <a:ln w="10541" cmpd="sng">
                  <a:solidFill>
                    <a:schemeClr val="accent1">
                      <a:shade val="88000"/>
                      <a:satMod val="110000"/>
                    </a:schemeClr>
                  </a:solidFill>
                  <a:prstDash val="solid"/>
                </a:ln>
                <a:latin typeface="Papyrus" pitchFamily="66" charset="0"/>
              </a:rPr>
              <a:t>LA   PRIMERA    PATRÍSTICA </a:t>
            </a:r>
            <a:br>
              <a:rPr lang="es-ES" sz="3600" b="1" dirty="0" smtClean="0">
                <a:ln w="10541" cmpd="sng">
                  <a:solidFill>
                    <a:schemeClr val="accent1">
                      <a:shade val="88000"/>
                      <a:satMod val="110000"/>
                    </a:schemeClr>
                  </a:solidFill>
                  <a:prstDash val="solid"/>
                </a:ln>
                <a:latin typeface="Papyrus" pitchFamily="66" charset="0"/>
              </a:rPr>
            </a:br>
            <a:r>
              <a:rPr lang="es-ES" sz="3600" b="1" dirty="0" smtClean="0">
                <a:ln w="10541" cmpd="sng">
                  <a:solidFill>
                    <a:schemeClr val="accent1">
                      <a:shade val="88000"/>
                      <a:satMod val="110000"/>
                    </a:schemeClr>
                  </a:solidFill>
                  <a:prstDash val="solid"/>
                </a:ln>
                <a:latin typeface="Papyrus" pitchFamily="66" charset="0"/>
              </a:rPr>
              <a:t>(ss. II - III</a:t>
            </a:r>
            <a:r>
              <a:rPr lang="es-ES" sz="3600" b="1" dirty="0" smtClean="0">
                <a:ln w="10541" cmpd="sng">
                  <a:solidFill>
                    <a:schemeClr val="accent1">
                      <a:shade val="88000"/>
                      <a:satMod val="110000"/>
                    </a:schemeClr>
                  </a:solidFill>
                  <a:prstDash val="solid"/>
                </a:ln>
              </a:rPr>
              <a:t>)</a:t>
            </a:r>
            <a:r>
              <a:rPr lang="es-ES" b="1" dirty="0" smtClean="0">
                <a:ln w="10541" cmpd="sng">
                  <a:solidFill>
                    <a:schemeClr val="accent1">
                      <a:shade val="88000"/>
                      <a:satMod val="110000"/>
                    </a:schemeClr>
                  </a:solidFill>
                  <a:prstDash val="solid"/>
                </a:ln>
                <a:latin typeface="Algerian" pitchFamily="82" charset="0"/>
              </a:rPr>
              <a:t/>
            </a:r>
            <a:br>
              <a:rPr lang="es-ES" b="1" dirty="0" smtClean="0">
                <a:ln w="10541" cmpd="sng">
                  <a:solidFill>
                    <a:schemeClr val="accent1">
                      <a:shade val="88000"/>
                      <a:satMod val="110000"/>
                    </a:schemeClr>
                  </a:solidFill>
                  <a:prstDash val="solid"/>
                </a:ln>
                <a:latin typeface="Algerian" pitchFamily="82" charset="0"/>
              </a:rPr>
            </a:br>
            <a:endParaRPr lang="es-ES" dirty="0"/>
          </a:p>
        </p:txBody>
      </p:sp>
      <p:sp>
        <p:nvSpPr>
          <p:cNvPr id="3" name="2 Marcador de contenido"/>
          <p:cNvSpPr>
            <a:spLocks noGrp="1"/>
          </p:cNvSpPr>
          <p:nvPr>
            <p:ph idx="1"/>
          </p:nvPr>
        </p:nvSpPr>
        <p:spPr/>
        <p:txBody>
          <a:bodyPr>
            <a:normAutofit/>
          </a:bodyPr>
          <a:lstStyle/>
          <a:p>
            <a:pPr lvl="0"/>
            <a:r>
              <a:rPr lang="es-PE" dirty="0" smtClean="0">
                <a:latin typeface="Papyrus" pitchFamily="66" charset="0"/>
                <a:cs typeface="Andalus" pitchFamily="2" charset="-78"/>
              </a:rPr>
              <a:t>Los primeros Padres, se inspiraron en la teoría estoica (</a:t>
            </a:r>
            <a:r>
              <a:rPr lang="es-ES" dirty="0" smtClean="0">
                <a:latin typeface="Papyrus" pitchFamily="66" charset="0"/>
              </a:rPr>
              <a:t>dominio de la razón sobre las inclinaciones naturales del hombre), </a:t>
            </a:r>
            <a:r>
              <a:rPr lang="es-PE" dirty="0" smtClean="0">
                <a:latin typeface="Papyrus" pitchFamily="66" charset="0"/>
                <a:cs typeface="Andalus" pitchFamily="2" charset="-78"/>
              </a:rPr>
              <a:t>de este modo lograban explicar ciertas similitudes entre las religiones  paganas y la nueva mitología cristiana.</a:t>
            </a:r>
          </a:p>
          <a:p>
            <a:endParaRPr lang="es-ES" dirty="0">
              <a:latin typeface="Papyrus" pitchFamily="66"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down)">
                                      <p:cBhvr>
                                        <p:cTn id="17" dur="580">
                                          <p:stCondLst>
                                            <p:cond delay="0"/>
                                          </p:stCondLst>
                                        </p:cTn>
                                        <p:tgtEl>
                                          <p:spTgt spid="3">
                                            <p:txEl>
                                              <p:pRg st="0" end="0"/>
                                            </p:txEl>
                                          </p:spTgt>
                                        </p:tgtEl>
                                      </p:cBhvr>
                                    </p:animEffect>
                                    <p:anim calcmode="lin" valueType="num">
                                      <p:cBhvr>
                                        <p:cTn id="1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3" dur="26">
                                          <p:stCondLst>
                                            <p:cond delay="650"/>
                                          </p:stCondLst>
                                        </p:cTn>
                                        <p:tgtEl>
                                          <p:spTgt spid="3">
                                            <p:txEl>
                                              <p:pRg st="0" end="0"/>
                                            </p:txEl>
                                          </p:spTgt>
                                        </p:tgtEl>
                                      </p:cBhvr>
                                      <p:to x="100000" y="60000"/>
                                    </p:animScale>
                                    <p:animScale>
                                      <p:cBhvr>
                                        <p:cTn id="24" dur="166" decel="50000">
                                          <p:stCondLst>
                                            <p:cond delay="676"/>
                                          </p:stCondLst>
                                        </p:cTn>
                                        <p:tgtEl>
                                          <p:spTgt spid="3">
                                            <p:txEl>
                                              <p:pRg st="0" end="0"/>
                                            </p:txEl>
                                          </p:spTgt>
                                        </p:tgtEl>
                                      </p:cBhvr>
                                      <p:to x="100000" y="100000"/>
                                    </p:animScale>
                                    <p:animScale>
                                      <p:cBhvr>
                                        <p:cTn id="25" dur="26">
                                          <p:stCondLst>
                                            <p:cond delay="1312"/>
                                          </p:stCondLst>
                                        </p:cTn>
                                        <p:tgtEl>
                                          <p:spTgt spid="3">
                                            <p:txEl>
                                              <p:pRg st="0" end="0"/>
                                            </p:txEl>
                                          </p:spTgt>
                                        </p:tgtEl>
                                      </p:cBhvr>
                                      <p:to x="100000" y="80000"/>
                                    </p:animScale>
                                    <p:animScale>
                                      <p:cBhvr>
                                        <p:cTn id="26" dur="166" decel="50000">
                                          <p:stCondLst>
                                            <p:cond delay="1338"/>
                                          </p:stCondLst>
                                        </p:cTn>
                                        <p:tgtEl>
                                          <p:spTgt spid="3">
                                            <p:txEl>
                                              <p:pRg st="0" end="0"/>
                                            </p:txEl>
                                          </p:spTgt>
                                        </p:tgtEl>
                                      </p:cBhvr>
                                      <p:to x="100000" y="100000"/>
                                    </p:animScale>
                                    <p:animScale>
                                      <p:cBhvr>
                                        <p:cTn id="27" dur="26">
                                          <p:stCondLst>
                                            <p:cond delay="1642"/>
                                          </p:stCondLst>
                                        </p:cTn>
                                        <p:tgtEl>
                                          <p:spTgt spid="3">
                                            <p:txEl>
                                              <p:pRg st="0" end="0"/>
                                            </p:txEl>
                                          </p:spTgt>
                                        </p:tgtEl>
                                      </p:cBhvr>
                                      <p:to x="100000" y="90000"/>
                                    </p:animScale>
                                    <p:animScale>
                                      <p:cBhvr>
                                        <p:cTn id="28" dur="166" decel="50000">
                                          <p:stCondLst>
                                            <p:cond delay="1668"/>
                                          </p:stCondLst>
                                        </p:cTn>
                                        <p:tgtEl>
                                          <p:spTgt spid="3">
                                            <p:txEl>
                                              <p:pRg st="0" end="0"/>
                                            </p:txEl>
                                          </p:spTgt>
                                        </p:tgtEl>
                                      </p:cBhvr>
                                      <p:to x="100000" y="100000"/>
                                    </p:animScale>
                                    <p:animScale>
                                      <p:cBhvr>
                                        <p:cTn id="29" dur="26">
                                          <p:stCondLst>
                                            <p:cond delay="1808"/>
                                          </p:stCondLst>
                                        </p:cTn>
                                        <p:tgtEl>
                                          <p:spTgt spid="3">
                                            <p:txEl>
                                              <p:pRg st="0" end="0"/>
                                            </p:txEl>
                                          </p:spTgt>
                                        </p:tgtEl>
                                      </p:cBhvr>
                                      <p:to x="100000" y="95000"/>
                                    </p:animScale>
                                    <p:animScale>
                                      <p:cBhvr>
                                        <p:cTn id="30"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fontAlgn="auto">
              <a:spcBef>
                <a:spcPts val="0"/>
              </a:spcBef>
              <a:spcAft>
                <a:spcPts val="0"/>
              </a:spcAft>
              <a:defRPr/>
            </a:pPr>
            <a:r>
              <a:rPr lang="es-PE"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alibri" pitchFamily="34" charset="0"/>
              </a:rPr>
              <a:t/>
            </a:r>
            <a:br>
              <a:rPr lang="es-PE"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alibri" pitchFamily="34" charset="0"/>
              </a:rPr>
            </a:br>
            <a:r>
              <a:rPr lang="es-PE" b="1" dirty="0" smtClean="0">
                <a:ln w="17780" cmpd="sng">
                  <a:solidFill>
                    <a:schemeClr val="accent1">
                      <a:tint val="3000"/>
                    </a:schemeClr>
                  </a:solidFill>
                  <a:prstDash val="solid"/>
                  <a:miter lim="800000"/>
                </a:ln>
                <a:effectLst>
                  <a:outerShdw blurRad="55000" dist="50800" dir="5400000" algn="tl">
                    <a:srgbClr val="000000">
                      <a:alpha val="33000"/>
                    </a:srgbClr>
                  </a:outerShdw>
                </a:effectLst>
                <a:latin typeface="Papyrus" pitchFamily="66" charset="0"/>
              </a:rPr>
              <a:t>LA ALTA PATRISTICA </a:t>
            </a:r>
            <a:br>
              <a:rPr lang="es-PE" b="1" dirty="0" smtClean="0">
                <a:ln w="17780" cmpd="sng">
                  <a:solidFill>
                    <a:schemeClr val="accent1">
                      <a:tint val="3000"/>
                    </a:schemeClr>
                  </a:solidFill>
                  <a:prstDash val="solid"/>
                  <a:miter lim="800000"/>
                </a:ln>
                <a:effectLst>
                  <a:outerShdw blurRad="55000" dist="50800" dir="5400000" algn="tl">
                    <a:srgbClr val="000000">
                      <a:alpha val="33000"/>
                    </a:srgbClr>
                  </a:outerShdw>
                </a:effectLst>
                <a:latin typeface="Papyrus" pitchFamily="66" charset="0"/>
              </a:rPr>
            </a:br>
            <a:r>
              <a:rPr lang="es-PE" b="1" dirty="0" smtClean="0">
                <a:ln w="17780" cmpd="sng">
                  <a:solidFill>
                    <a:schemeClr val="accent1">
                      <a:tint val="3000"/>
                    </a:schemeClr>
                  </a:solidFill>
                  <a:prstDash val="solid"/>
                  <a:miter lim="800000"/>
                </a:ln>
                <a:effectLst>
                  <a:outerShdw blurRad="55000" dist="50800" dir="5400000" algn="tl">
                    <a:srgbClr val="000000">
                      <a:alpha val="33000"/>
                    </a:srgbClr>
                  </a:outerShdw>
                </a:effectLst>
                <a:latin typeface="Papyrus" pitchFamily="66" charset="0"/>
              </a:rPr>
              <a:t>(ss. IV-V) </a:t>
            </a:r>
            <a:r>
              <a:rPr lang="es-PE"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alibri" pitchFamily="34" charset="0"/>
              </a:rPr>
              <a:t/>
            </a:r>
            <a:br>
              <a:rPr lang="es-PE"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Calibri" pitchFamily="34" charset="0"/>
              </a:rPr>
            </a:br>
            <a:endParaRPr lang="es-ES" dirty="0"/>
          </a:p>
        </p:txBody>
      </p:sp>
      <p:sp>
        <p:nvSpPr>
          <p:cNvPr id="3" name="2 Marcador de contenido"/>
          <p:cNvSpPr>
            <a:spLocks noGrp="1"/>
          </p:cNvSpPr>
          <p:nvPr>
            <p:ph idx="1"/>
          </p:nvPr>
        </p:nvSpPr>
        <p:spPr/>
        <p:txBody>
          <a:bodyPr>
            <a:normAutofit/>
          </a:bodyPr>
          <a:lstStyle/>
          <a:p>
            <a:pPr algn="just">
              <a:buNone/>
            </a:pPr>
            <a:r>
              <a:rPr lang="es-PE" dirty="0" smtClean="0">
                <a:latin typeface="Papyrus" pitchFamily="66" charset="0"/>
              </a:rPr>
              <a:t>En esta época se produce el asentamiento</a:t>
            </a:r>
          </a:p>
          <a:p>
            <a:pPr algn="just">
              <a:buNone/>
            </a:pPr>
            <a:r>
              <a:rPr lang="es-PE" dirty="0" smtClean="0">
                <a:latin typeface="Papyrus" pitchFamily="66" charset="0"/>
              </a:rPr>
              <a:t>definitivo de la iglesia cristiana en Occidente</a:t>
            </a:r>
          </a:p>
          <a:p>
            <a:pPr algn="just">
              <a:buNone/>
            </a:pPr>
            <a:r>
              <a:rPr lang="es-PE" dirty="0">
                <a:latin typeface="Papyrus" pitchFamily="66" charset="0"/>
              </a:rPr>
              <a:t>p</a:t>
            </a:r>
            <a:r>
              <a:rPr lang="es-PE" dirty="0" smtClean="0">
                <a:latin typeface="Papyrus" pitchFamily="66" charset="0"/>
              </a:rPr>
              <a:t>or encima del paganismo.</a:t>
            </a:r>
          </a:p>
          <a:p>
            <a:pPr algn="just">
              <a:buNone/>
            </a:pPr>
            <a:r>
              <a:rPr lang="es-PE" dirty="0" smtClean="0">
                <a:latin typeface="Papyrus" pitchFamily="66" charset="0"/>
              </a:rPr>
              <a:t> Al igual que en la primera patrística, ésta </a:t>
            </a:r>
          </a:p>
          <a:p>
            <a:pPr algn="just">
              <a:buNone/>
            </a:pPr>
            <a:r>
              <a:rPr lang="es-PE" dirty="0" smtClean="0">
                <a:latin typeface="Papyrus" pitchFamily="66" charset="0"/>
              </a:rPr>
              <a:t>también se desarrolla en dos vertientes</a:t>
            </a:r>
          </a:p>
          <a:p>
            <a:pPr algn="just">
              <a:buNone/>
            </a:pPr>
            <a:r>
              <a:rPr lang="es-PE" dirty="0" smtClean="0">
                <a:latin typeface="Papyrus" pitchFamily="66" charset="0"/>
              </a:rPr>
              <a:t>geográficas: La oriental y la occidental </a:t>
            </a:r>
          </a:p>
          <a:p>
            <a:pPr>
              <a:buNone/>
            </a:pPr>
            <a:endParaRPr lang="es-ES" dirty="0"/>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latin typeface="Papyrus" pitchFamily="66" charset="0"/>
              </a:rPr>
              <a:t> SAN    AGUSTÍN     DE HIPONA</a:t>
            </a:r>
            <a:endParaRPr lang="es-ES" dirty="0">
              <a:latin typeface="Papyrus" pitchFamily="66" charset="0"/>
            </a:endParaRPr>
          </a:p>
        </p:txBody>
      </p:sp>
      <p:sp>
        <p:nvSpPr>
          <p:cNvPr id="3" name="2 Marcador de contenido"/>
          <p:cNvSpPr>
            <a:spLocks noGrp="1"/>
          </p:cNvSpPr>
          <p:nvPr>
            <p:ph idx="1"/>
          </p:nvPr>
        </p:nvSpPr>
        <p:spPr>
          <a:xfrm>
            <a:off x="457200" y="1600200"/>
            <a:ext cx="4471990" cy="4525963"/>
          </a:xfrm>
        </p:spPr>
        <p:txBody>
          <a:bodyPr/>
          <a:lstStyle/>
          <a:p>
            <a:endParaRPr lang="es-ES" dirty="0" smtClean="0">
              <a:latin typeface="Papyrus" pitchFamily="66" charset="0"/>
            </a:endParaRPr>
          </a:p>
          <a:p>
            <a:r>
              <a:rPr lang="es-ES" dirty="0" smtClean="0">
                <a:latin typeface="Papyrus" pitchFamily="66" charset="0"/>
              </a:rPr>
              <a:t>Nació en  </a:t>
            </a:r>
            <a:r>
              <a:rPr lang="es-ES" dirty="0" err="1" smtClean="0">
                <a:latin typeface="Papyrus" pitchFamily="66" charset="0"/>
              </a:rPr>
              <a:t>Tagaste</a:t>
            </a:r>
            <a:r>
              <a:rPr lang="es-ES" dirty="0" smtClean="0">
                <a:latin typeface="Papyrus" pitchFamily="66" charset="0"/>
              </a:rPr>
              <a:t> </a:t>
            </a:r>
            <a:r>
              <a:rPr lang="es-ES" dirty="0" err="1" smtClean="0">
                <a:latin typeface="Papyrus" pitchFamily="66" charset="0"/>
              </a:rPr>
              <a:t>Numidia</a:t>
            </a:r>
            <a:r>
              <a:rPr lang="es-ES" dirty="0" smtClean="0">
                <a:latin typeface="Papyrus" pitchFamily="66" charset="0"/>
              </a:rPr>
              <a:t> actual República de Argelia  ( 354-430)</a:t>
            </a:r>
          </a:p>
          <a:p>
            <a:endParaRPr lang="es-ES" dirty="0"/>
          </a:p>
        </p:txBody>
      </p:sp>
      <p:pic>
        <p:nvPicPr>
          <p:cNvPr id="4" name="3 Imagen" descr="argelia.jpg"/>
          <p:cNvPicPr>
            <a:picLocks noChangeAspect="1"/>
          </p:cNvPicPr>
          <p:nvPr/>
        </p:nvPicPr>
        <p:blipFill>
          <a:blip r:embed="rId3"/>
          <a:stretch>
            <a:fillRect/>
          </a:stretch>
        </p:blipFill>
        <p:spPr>
          <a:xfrm>
            <a:off x="5072066" y="1437139"/>
            <a:ext cx="3699736" cy="4135001"/>
          </a:xfrm>
          <a:prstGeom prst="rect">
            <a:avLst/>
          </a:prstGeom>
        </p:spPr>
      </p:pic>
      <p:pic>
        <p:nvPicPr>
          <p:cNvPr id="5" name="4 Imagen" descr="YOUNG SAINT AGUSTIN.jpg"/>
          <p:cNvPicPr>
            <a:picLocks noChangeAspect="1"/>
          </p:cNvPicPr>
          <p:nvPr/>
        </p:nvPicPr>
        <p:blipFill>
          <a:blip r:embed="rId4"/>
          <a:stretch>
            <a:fillRect/>
          </a:stretch>
        </p:blipFill>
        <p:spPr>
          <a:xfrm>
            <a:off x="5286380" y="2214554"/>
            <a:ext cx="781050" cy="1228725"/>
          </a:xfrm>
          <a:prstGeom prst="rect">
            <a:avLst/>
          </a:prstGeom>
          <a:ln>
            <a:solidFill>
              <a:schemeClr val="tx1"/>
            </a:solidFill>
          </a:ln>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0"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800" decel="100000"/>
                                        <p:tgtEl>
                                          <p:spTgt spid="3">
                                            <p:txEl>
                                              <p:pRg st="1" end="1"/>
                                            </p:txEl>
                                          </p:spTgt>
                                        </p:tgtEl>
                                      </p:cBhvr>
                                    </p:animEffect>
                                    <p:anim calcmode="lin" valueType="num">
                                      <p:cBhvr>
                                        <p:cTn id="17"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8"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19"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0"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1"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800" b="1" dirty="0" smtClean="0">
                <a:latin typeface="Papyrus" pitchFamily="66" charset="0"/>
              </a:rPr>
              <a:t>EL PENSAMIENTO PEDAGÓGICO DE SAN AGUSTÍN</a:t>
            </a:r>
            <a:endParaRPr lang="es-ES" sz="2800" dirty="0">
              <a:latin typeface="Papyrus" pitchFamily="66" charset="0"/>
            </a:endParaRPr>
          </a:p>
        </p:txBody>
      </p:sp>
      <p:sp>
        <p:nvSpPr>
          <p:cNvPr id="3" name="2 Marcador de contenido"/>
          <p:cNvSpPr>
            <a:spLocks noGrp="1"/>
          </p:cNvSpPr>
          <p:nvPr>
            <p:ph idx="1"/>
          </p:nvPr>
        </p:nvSpPr>
        <p:spPr/>
        <p:txBody>
          <a:bodyPr>
            <a:normAutofit fontScale="77500" lnSpcReduction="20000"/>
          </a:bodyPr>
          <a:lstStyle/>
          <a:p>
            <a:pPr algn="just">
              <a:buFontTx/>
              <a:buNone/>
            </a:pPr>
            <a:endParaRPr lang="es-ES" b="1" dirty="0" smtClean="0">
              <a:solidFill>
                <a:schemeClr val="folHlink"/>
              </a:solidFill>
              <a:latin typeface="Comic Sans MS" pitchFamily="66" charset="0"/>
            </a:endParaRPr>
          </a:p>
          <a:p>
            <a:pPr algn="just"/>
            <a:r>
              <a:rPr lang="es-ES" sz="2900" b="1" dirty="0" smtClean="0">
                <a:latin typeface="Papyrus" pitchFamily="66" charset="0"/>
              </a:rPr>
              <a:t>Empezó su educación en la ciudad de su nacimiento y continuó en </a:t>
            </a:r>
            <a:r>
              <a:rPr lang="es-ES" sz="2900" b="1" dirty="0" err="1" smtClean="0">
                <a:latin typeface="Papyrus" pitchFamily="66" charset="0"/>
              </a:rPr>
              <a:t>Madaura</a:t>
            </a:r>
            <a:r>
              <a:rPr lang="es-ES" sz="2900" b="1" dirty="0" smtClean="0">
                <a:latin typeface="Papyrus" pitchFamily="66" charset="0"/>
              </a:rPr>
              <a:t> y Cartago.</a:t>
            </a:r>
          </a:p>
          <a:p>
            <a:pPr algn="just"/>
            <a:r>
              <a:rPr lang="es-ES" sz="2900" b="1" dirty="0" smtClean="0">
                <a:latin typeface="Papyrus" pitchFamily="66" charset="0"/>
              </a:rPr>
              <a:t>Fue ordenado sacerdote en el año 395 hasta su muerte en el año 430.</a:t>
            </a:r>
          </a:p>
          <a:p>
            <a:pPr algn="just"/>
            <a:r>
              <a:rPr lang="es-ES" sz="2900" b="1" dirty="0" smtClean="0">
                <a:latin typeface="Papyrus" pitchFamily="66" charset="0"/>
              </a:rPr>
              <a:t>Recoge el pensamiento Platónico, pero con alteraciones. En Platón el punto de partida son las ideas : San Agustín se apoya sobre todo en el alma como realidad íntima en lo que llama </a:t>
            </a:r>
            <a:r>
              <a:rPr lang="es-ES" sz="2900" i="1" dirty="0" smtClean="0">
                <a:latin typeface="Papyrus" pitchFamily="66" charset="0"/>
              </a:rPr>
              <a:t>el hombre interior</a:t>
            </a:r>
            <a:r>
              <a:rPr lang="es-ES" sz="2900" b="1" dirty="0" smtClean="0">
                <a:latin typeface="Papyrus" pitchFamily="66" charset="0"/>
              </a:rPr>
              <a:t>.</a:t>
            </a:r>
          </a:p>
          <a:p>
            <a:pPr algn="just"/>
            <a:r>
              <a:rPr lang="es-ES" sz="2900" b="1" dirty="0" smtClean="0">
                <a:latin typeface="Papyrus" pitchFamily="66" charset="0"/>
              </a:rPr>
              <a:t>Era un pedagogo nato. En su obra autobiográfica “Confesiones ” da todo un programa educativo al exponer el camino del alma desde el error hacia la verdad.</a:t>
            </a:r>
          </a:p>
          <a:p>
            <a:pPr algn="just"/>
            <a:r>
              <a:rPr lang="es-ES" sz="2900" b="1" dirty="0" smtClean="0">
                <a:latin typeface="Papyrus" pitchFamily="66" charset="0"/>
              </a:rPr>
              <a:t>Enseñó  retórica  tratando de localizar la verdad, como sacerdote, como obispo, como director de un monasterio.</a:t>
            </a:r>
          </a:p>
          <a:p>
            <a:pPr algn="just">
              <a:buNone/>
            </a:pPr>
            <a:endParaRPr lang="es-ES" b="1" dirty="0" smtClean="0">
              <a:solidFill>
                <a:schemeClr val="folHlink"/>
              </a:solidFill>
              <a:latin typeface="Calibri" pitchFamily="34" charset="0"/>
            </a:endParaRPr>
          </a:p>
          <a:p>
            <a:endParaRPr lang="es-E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8" presetClass="emph" presetSubtype="0" fill="hold" nodeType="clickEffect">
                                  <p:stCondLst>
                                    <p:cond delay="0"/>
                                  </p:stCondLst>
                                  <p:childTnLst>
                                    <p:animRot by="21600000">
                                      <p:cBhvr>
                                        <p:cTn id="41"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229600" cy="1143000"/>
          </a:xfrm>
        </p:spPr>
        <p:txBody>
          <a:bodyPr>
            <a:normAutofit fontScale="90000"/>
          </a:bodyPr>
          <a:lstStyle/>
          <a:p>
            <a:r>
              <a:rPr lang="es-ES" dirty="0" smtClean="0">
                <a:latin typeface="Papyrus" pitchFamily="66" charset="0"/>
              </a:rPr>
              <a:t>Principales obras :</a:t>
            </a:r>
            <a:br>
              <a:rPr lang="es-ES" dirty="0" smtClean="0">
                <a:latin typeface="Papyrus" pitchFamily="66" charset="0"/>
              </a:rPr>
            </a:br>
            <a:endParaRPr lang="es-ES" dirty="0">
              <a:latin typeface="Papyrus" pitchFamily="66" charset="0"/>
            </a:endParaRPr>
          </a:p>
        </p:txBody>
      </p:sp>
      <p:sp>
        <p:nvSpPr>
          <p:cNvPr id="3" name="2 Marcador de contenido"/>
          <p:cNvSpPr>
            <a:spLocks noGrp="1"/>
          </p:cNvSpPr>
          <p:nvPr>
            <p:ph idx="1"/>
          </p:nvPr>
        </p:nvSpPr>
        <p:spPr/>
        <p:txBody>
          <a:bodyPr>
            <a:normAutofit/>
          </a:bodyPr>
          <a:lstStyle/>
          <a:p>
            <a:r>
              <a:rPr lang="es-ES" dirty="0" smtClean="0">
                <a:latin typeface="Papyrus" pitchFamily="66" charset="0"/>
              </a:rPr>
              <a:t>“ Los trece libros de las Confesiones”</a:t>
            </a:r>
          </a:p>
          <a:p>
            <a:r>
              <a:rPr lang="es-ES" dirty="0" smtClean="0">
                <a:latin typeface="Papyrus" pitchFamily="66" charset="0"/>
              </a:rPr>
              <a:t>“ La verdadero Religión”</a:t>
            </a:r>
          </a:p>
          <a:p>
            <a:r>
              <a:rPr lang="es-ES" dirty="0" smtClean="0">
                <a:latin typeface="Papyrus" pitchFamily="66" charset="0"/>
              </a:rPr>
              <a:t>“ La ciudad de Dios”</a:t>
            </a:r>
          </a:p>
          <a:p>
            <a:r>
              <a:rPr lang="es-ES" dirty="0" smtClean="0">
                <a:latin typeface="Papyrus" pitchFamily="66" charset="0"/>
              </a:rPr>
              <a:t>“ Ciencia Cristiana”</a:t>
            </a:r>
          </a:p>
          <a:p>
            <a:r>
              <a:rPr lang="es-ES" dirty="0" smtClean="0">
                <a:latin typeface="Papyrus" pitchFamily="66" charset="0"/>
              </a:rPr>
              <a:t>“  La Soliloquia “</a:t>
            </a:r>
          </a:p>
          <a:p>
            <a:r>
              <a:rPr lang="es-ES" dirty="0" smtClean="0">
                <a:latin typeface="Papyrus" pitchFamily="66" charset="0"/>
              </a:rPr>
              <a:t>“ </a:t>
            </a:r>
            <a:r>
              <a:rPr lang="es-ES" dirty="0" err="1" smtClean="0">
                <a:latin typeface="Papyrus" pitchFamily="66" charset="0"/>
              </a:rPr>
              <a:t>Trinitate</a:t>
            </a:r>
            <a:r>
              <a:rPr lang="es-ES" dirty="0" smtClean="0">
                <a:latin typeface="Papyrus" pitchFamily="66" charset="0"/>
              </a:rPr>
              <a:t>”</a:t>
            </a:r>
          </a:p>
          <a:p>
            <a:r>
              <a:rPr lang="es-ES" dirty="0" smtClean="0">
                <a:latin typeface="Papyrus" pitchFamily="66" charset="0"/>
              </a:rPr>
              <a:t>“ La verdadera Religión”</a:t>
            </a:r>
          </a:p>
          <a:p>
            <a:endParaRPr lang="es-ES" dirty="0"/>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heckerboard(across)">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800" decel="100000"/>
                                        <p:tgtEl>
                                          <p:spTgt spid="3">
                                            <p:txEl>
                                              <p:pRg st="2" end="2"/>
                                            </p:txEl>
                                          </p:spTgt>
                                        </p:tgtEl>
                                      </p:cBhvr>
                                    </p:animEffect>
                                    <p:anim calcmode="lin" valueType="num">
                                      <p:cBhvr>
                                        <p:cTn id="18" dur="800" decel="100000" fill="hold"/>
                                        <p:tgtEl>
                                          <p:spTgt spid="3">
                                            <p:txEl>
                                              <p:pRg st="2" end="2"/>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2" end="2"/>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2" end="2"/>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2" end="2"/>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2" end="2"/>
                                            </p:txEl>
                                          </p:spTgt>
                                        </p:tgtEl>
                                        <p:attrNameLst>
                                          <p:attrName>ppt_y</p:attrName>
                                        </p:attrNameLst>
                                      </p:cBhvr>
                                      <p:tavLst>
                                        <p:tav tm="0">
                                          <p:val>
                                            <p:strVal val="#ppt_y+0.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blinds(horizontal)">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blinds(horizontal)">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7"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1000"/>
                                        <p:tgtEl>
                                          <p:spTgt spid="3">
                                            <p:txEl>
                                              <p:pRg st="5" end="5"/>
                                            </p:txEl>
                                          </p:spTgt>
                                        </p:tgtEl>
                                      </p:cBhvr>
                                    </p:animEffect>
                                    <p:anim calcmode="lin" valueType="num">
                                      <p:cBhvr>
                                        <p:cTn id="3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30" presetClass="entr" presetSubtype="0"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800" decel="100000"/>
                                        <p:tgtEl>
                                          <p:spTgt spid="3">
                                            <p:txEl>
                                              <p:pRg st="6" end="6"/>
                                            </p:txEl>
                                          </p:spTgt>
                                        </p:tgtEl>
                                      </p:cBhvr>
                                    </p:animEffect>
                                    <p:anim calcmode="lin" valueType="num">
                                      <p:cBhvr>
                                        <p:cTn id="45" dur="800" decel="100000" fill="hold"/>
                                        <p:tgtEl>
                                          <p:spTgt spid="3">
                                            <p:txEl>
                                              <p:pRg st="6" end="6"/>
                                            </p:txEl>
                                          </p:spTgt>
                                        </p:tgtEl>
                                        <p:attrNameLst>
                                          <p:attrName>style.rotation</p:attrName>
                                        </p:attrNameLst>
                                      </p:cBhvr>
                                      <p:tavLst>
                                        <p:tav tm="0">
                                          <p:val>
                                            <p:fltVal val="-90"/>
                                          </p:val>
                                        </p:tav>
                                        <p:tav tm="100000">
                                          <p:val>
                                            <p:fltVal val="0"/>
                                          </p:val>
                                        </p:tav>
                                      </p:tavLst>
                                    </p:anim>
                                    <p:anim calcmode="lin" valueType="num">
                                      <p:cBhvr>
                                        <p:cTn id="46" dur="800" decel="100000" fill="hold"/>
                                        <p:tgtEl>
                                          <p:spTgt spid="3">
                                            <p:txEl>
                                              <p:pRg st="6" end="6"/>
                                            </p:txEl>
                                          </p:spTgt>
                                        </p:tgtEl>
                                        <p:attrNameLst>
                                          <p:attrName>ppt_x</p:attrName>
                                        </p:attrNameLst>
                                      </p:cBhvr>
                                      <p:tavLst>
                                        <p:tav tm="0">
                                          <p:val>
                                            <p:strVal val="#ppt_x+0.4"/>
                                          </p:val>
                                        </p:tav>
                                        <p:tav tm="100000">
                                          <p:val>
                                            <p:strVal val="#ppt_x-0.05"/>
                                          </p:val>
                                        </p:tav>
                                      </p:tavLst>
                                    </p:anim>
                                    <p:anim calcmode="lin" valueType="num">
                                      <p:cBhvr>
                                        <p:cTn id="47" dur="800" decel="100000" fill="hold"/>
                                        <p:tgtEl>
                                          <p:spTgt spid="3">
                                            <p:txEl>
                                              <p:pRg st="6" end="6"/>
                                            </p:txEl>
                                          </p:spTgt>
                                        </p:tgtEl>
                                        <p:attrNameLst>
                                          <p:attrName>ppt_y</p:attrName>
                                        </p:attrNameLst>
                                      </p:cBhvr>
                                      <p:tavLst>
                                        <p:tav tm="0">
                                          <p:val>
                                            <p:strVal val="#ppt_y-0.4"/>
                                          </p:val>
                                        </p:tav>
                                        <p:tav tm="100000">
                                          <p:val>
                                            <p:strVal val="#ppt_y+0.1"/>
                                          </p:val>
                                        </p:tav>
                                      </p:tavLst>
                                    </p:anim>
                                    <p:anim calcmode="lin" valueType="num">
                                      <p:cBhvr>
                                        <p:cTn id="48" dur="200" accel="100000" fill="hold">
                                          <p:stCondLst>
                                            <p:cond delay="800"/>
                                          </p:stCondLst>
                                        </p:cTn>
                                        <p:tgtEl>
                                          <p:spTgt spid="3">
                                            <p:txEl>
                                              <p:pRg st="6" end="6"/>
                                            </p:txEl>
                                          </p:spTgt>
                                        </p:tgtEl>
                                        <p:attrNameLst>
                                          <p:attrName>ppt_x</p:attrName>
                                        </p:attrNameLst>
                                      </p:cBhvr>
                                      <p:tavLst>
                                        <p:tav tm="0">
                                          <p:val>
                                            <p:strVal val="#ppt_x-0.05"/>
                                          </p:val>
                                        </p:tav>
                                        <p:tav tm="100000">
                                          <p:val>
                                            <p:strVal val="#ppt_x"/>
                                          </p:val>
                                        </p:tav>
                                      </p:tavLst>
                                    </p:anim>
                                    <p:anim calcmode="lin" valueType="num">
                                      <p:cBhvr>
                                        <p:cTn id="49" dur="200" accel="100000" fill="hold">
                                          <p:stCondLst>
                                            <p:cond delay="800"/>
                                          </p:stCondLst>
                                        </p:cTn>
                                        <p:tgtEl>
                                          <p:spTgt spid="3">
                                            <p:txEl>
                                              <p:pRg st="6" end="6"/>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670</TotalTime>
  <Words>825</Words>
  <Application>Microsoft Office PowerPoint</Application>
  <PresentationFormat>Presentación en pantalla (4:3)</PresentationFormat>
  <Paragraphs>98</Paragraphs>
  <Slides>12</Slides>
  <Notes>12</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LA     PATRÍSTICA     O     DOCTRINA  DE     LOS      PADRES (Siglo I al V) </vt:lpstr>
      <vt:lpstr>CORRIENTES     FILOSÓFICAS ASENTADA     EN   SU    ÉPOCA</vt:lpstr>
      <vt:lpstr>DIVISIÓN    DE    LA     FILOSOFIA PATRÍSTICA</vt:lpstr>
      <vt:lpstr>NIVELES     DE     EDUCACIÓN    EN     LA PATRÍSTICA </vt:lpstr>
      <vt:lpstr> LA   PRIMERA    PATRÍSTICA  (ss. II - III) </vt:lpstr>
      <vt:lpstr> LA ALTA PATRISTICA  (ss. IV-V)  </vt:lpstr>
      <vt:lpstr> SAN    AGUSTÍN     DE HIPONA</vt:lpstr>
      <vt:lpstr>EL PENSAMIENTO PEDAGÓGICO DE SAN AGUSTÍN</vt:lpstr>
      <vt:lpstr>Principales obras : </vt:lpstr>
      <vt:lpstr>LA    ESCOLÁSTICA (siglo V – XV) </vt:lpstr>
      <vt:lpstr>LA   LABOR     DOCENTE</vt:lpstr>
      <vt:lpstr>REPRESENTANTES MÁS IMPORTANTES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Valued Acer Customer</dc:creator>
  <cp:lastModifiedBy>Gerardo Lazaro</cp:lastModifiedBy>
  <cp:revision>88</cp:revision>
  <dcterms:created xsi:type="dcterms:W3CDTF">2009-04-05T02:24:33Z</dcterms:created>
  <dcterms:modified xsi:type="dcterms:W3CDTF">2009-04-09T00:58:10Z</dcterms:modified>
</cp:coreProperties>
</file>